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diagrams/drawing7.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2"/>
  </p:notesMasterIdLst>
  <p:sldIdLst>
    <p:sldId id="256" r:id="rId2"/>
    <p:sldId id="257" r:id="rId3"/>
    <p:sldId id="258" r:id="rId4"/>
    <p:sldId id="259" r:id="rId5"/>
    <p:sldId id="266" r:id="rId6"/>
    <p:sldId id="260" r:id="rId7"/>
    <p:sldId id="262" r:id="rId8"/>
    <p:sldId id="261" r:id="rId9"/>
    <p:sldId id="263" r:id="rId10"/>
    <p:sldId id="264" r:id="rId11"/>
    <p:sldId id="265" r:id="rId12"/>
    <p:sldId id="267" r:id="rId13"/>
    <p:sldId id="268" r:id="rId14"/>
    <p:sldId id="276" r:id="rId15"/>
    <p:sldId id="269" r:id="rId16"/>
    <p:sldId id="274" r:id="rId17"/>
    <p:sldId id="271" r:id="rId18"/>
    <p:sldId id="273" r:id="rId19"/>
    <p:sldId id="275"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008"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D5CD95-F838-4BA1-A68F-4304BB13979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59EB7A5C-D373-438C-89A2-6C9CE74E685D}">
      <dgm:prSet phldrT="[Text]"/>
      <dgm:spPr/>
      <dgm:t>
        <a:bodyPr/>
        <a:lstStyle/>
        <a:p>
          <a:r>
            <a:rPr lang="en-US" dirty="0" smtClean="0"/>
            <a:t>PROPOSAL	</a:t>
          </a:r>
          <a:endParaRPr lang="en-US" dirty="0"/>
        </a:p>
      </dgm:t>
    </dgm:pt>
    <dgm:pt modelId="{FEE7D483-29E0-4864-9E94-713B382914DE}" type="parTrans" cxnId="{B0BE8B2E-6C9D-492F-940A-A77CB488F9B9}">
      <dgm:prSet/>
      <dgm:spPr/>
      <dgm:t>
        <a:bodyPr/>
        <a:lstStyle/>
        <a:p>
          <a:endParaRPr lang="en-US"/>
        </a:p>
      </dgm:t>
    </dgm:pt>
    <dgm:pt modelId="{EAE18C0E-FD14-40F3-89D0-FDF2E356D9A4}" type="sibTrans" cxnId="{B0BE8B2E-6C9D-492F-940A-A77CB488F9B9}">
      <dgm:prSet/>
      <dgm:spPr/>
      <dgm:t>
        <a:bodyPr/>
        <a:lstStyle/>
        <a:p>
          <a:endParaRPr lang="en-US"/>
        </a:p>
      </dgm:t>
    </dgm:pt>
    <dgm:pt modelId="{49A5DE83-F04D-4437-B8FD-F3927C308DB4}">
      <dgm:prSet phldrT="[Text]"/>
      <dgm:spPr/>
      <dgm:t>
        <a:bodyPr/>
        <a:lstStyle/>
        <a:p>
          <a:r>
            <a:rPr lang="en-US" dirty="0" smtClean="0"/>
            <a:t>S.2 (Restriction on public or private project without prior consideration of the environmental impact</a:t>
          </a:r>
          <a:endParaRPr lang="en-US" dirty="0"/>
        </a:p>
      </dgm:t>
    </dgm:pt>
    <dgm:pt modelId="{A9E8DCA7-1390-49C8-9E23-72904CD1FA50}" type="parTrans" cxnId="{AD8BAF85-180A-47CA-8A6A-333FAB92A250}">
      <dgm:prSet/>
      <dgm:spPr/>
      <dgm:t>
        <a:bodyPr/>
        <a:lstStyle/>
        <a:p>
          <a:endParaRPr lang="en-US"/>
        </a:p>
      </dgm:t>
    </dgm:pt>
    <dgm:pt modelId="{0B08CBC4-6326-45A4-A981-D9641D2BBA31}" type="sibTrans" cxnId="{AD8BAF85-180A-47CA-8A6A-333FAB92A250}">
      <dgm:prSet/>
      <dgm:spPr/>
      <dgm:t>
        <a:bodyPr/>
        <a:lstStyle/>
        <a:p>
          <a:endParaRPr lang="en-US"/>
        </a:p>
      </dgm:t>
    </dgm:pt>
    <dgm:pt modelId="{B6483DF6-2406-4C9F-906E-A29AC5E9A0B0}">
      <dgm:prSet phldrT="[Text]"/>
      <dgm:spPr/>
      <dgm:t>
        <a:bodyPr/>
        <a:lstStyle/>
        <a:p>
          <a:r>
            <a:rPr lang="en-US" dirty="0" smtClean="0"/>
            <a:t>Mandatory Study List not to be carried out without the Report of FME..see Lists 4,9&amp;17</a:t>
          </a:r>
          <a:endParaRPr lang="en-US" dirty="0"/>
        </a:p>
      </dgm:t>
    </dgm:pt>
    <dgm:pt modelId="{0A5A5BF7-EF9C-4ECE-BC49-1C00557283E1}" type="parTrans" cxnId="{C65434D1-7804-43F3-BAA8-F39108BC0161}">
      <dgm:prSet/>
      <dgm:spPr/>
      <dgm:t>
        <a:bodyPr/>
        <a:lstStyle/>
        <a:p>
          <a:endParaRPr lang="en-US"/>
        </a:p>
      </dgm:t>
    </dgm:pt>
    <dgm:pt modelId="{2A887E26-2DE3-4D3F-BD8E-96589DFCB51D}" type="sibTrans" cxnId="{C65434D1-7804-43F3-BAA8-F39108BC0161}">
      <dgm:prSet/>
      <dgm:spPr/>
      <dgm:t>
        <a:bodyPr/>
        <a:lstStyle/>
        <a:p>
          <a:endParaRPr lang="en-US"/>
        </a:p>
      </dgm:t>
    </dgm:pt>
    <dgm:pt modelId="{83F68652-4475-4B8A-9D45-4F231AC30DE7}">
      <dgm:prSet phldrT="[Text]"/>
      <dgm:spPr/>
      <dgm:t>
        <a:bodyPr/>
        <a:lstStyle/>
        <a:p>
          <a:r>
            <a:rPr lang="en-US" dirty="0" smtClean="0"/>
            <a:t>FEASIBILITY STUDY OR PROJECT PROPOSAL</a:t>
          </a:r>
          <a:endParaRPr lang="en-US" dirty="0"/>
        </a:p>
      </dgm:t>
    </dgm:pt>
    <dgm:pt modelId="{53B45667-9C77-4A32-84A3-DF707B8A05F8}" type="parTrans" cxnId="{699D167D-118F-4C5E-8430-E862488841BD}">
      <dgm:prSet/>
      <dgm:spPr/>
      <dgm:t>
        <a:bodyPr/>
        <a:lstStyle/>
        <a:p>
          <a:endParaRPr lang="en-US"/>
        </a:p>
      </dgm:t>
    </dgm:pt>
    <dgm:pt modelId="{E322499A-CD8A-4A7B-AEFC-E1D65E4465F6}" type="sibTrans" cxnId="{699D167D-118F-4C5E-8430-E862488841BD}">
      <dgm:prSet/>
      <dgm:spPr/>
      <dgm:t>
        <a:bodyPr/>
        <a:lstStyle/>
        <a:p>
          <a:endParaRPr lang="en-US"/>
        </a:p>
      </dgm:t>
    </dgm:pt>
    <dgm:pt modelId="{0CD978F5-C4B0-490E-A651-F49A578E17A6}">
      <dgm:prSet phldrT="[Text]"/>
      <dgm:spPr/>
      <dgm:t>
        <a:bodyPr/>
        <a:lstStyle/>
        <a:p>
          <a:r>
            <a:rPr lang="en-US" dirty="0" smtClean="0"/>
            <a:t>Note goal/objectives of the law; Precautionary Principle; Principle of Prevention; Sustainable Development...S. 1(a)-(c).</a:t>
          </a:r>
          <a:endParaRPr lang="en-US" dirty="0"/>
        </a:p>
      </dgm:t>
    </dgm:pt>
    <dgm:pt modelId="{29F01260-8919-4DE6-8198-4924B09FE218}" type="parTrans" cxnId="{5F7FB691-062D-4B34-A2BC-FFA5377BFEFB}">
      <dgm:prSet/>
      <dgm:spPr/>
      <dgm:t>
        <a:bodyPr/>
        <a:lstStyle/>
        <a:p>
          <a:endParaRPr lang="en-US"/>
        </a:p>
      </dgm:t>
    </dgm:pt>
    <dgm:pt modelId="{7B9BE32D-DAD1-49AF-B459-70697D0861E1}" type="sibTrans" cxnId="{5F7FB691-062D-4B34-A2BC-FFA5377BFEFB}">
      <dgm:prSet/>
      <dgm:spPr/>
      <dgm:t>
        <a:bodyPr/>
        <a:lstStyle/>
        <a:p>
          <a:endParaRPr lang="en-US"/>
        </a:p>
      </dgm:t>
    </dgm:pt>
    <dgm:pt modelId="{3C16807B-2B8E-441A-B633-DD0390F32103}">
      <dgm:prSet phldrT="[Text]"/>
      <dgm:spPr/>
      <dgm:t>
        <a:bodyPr/>
        <a:lstStyle/>
        <a:p>
          <a:r>
            <a:rPr lang="en-US" dirty="0" smtClean="0"/>
            <a:t>Determine if the EIA Law/Regulations have been triggered</a:t>
          </a:r>
          <a:endParaRPr lang="en-US" dirty="0"/>
        </a:p>
      </dgm:t>
    </dgm:pt>
    <dgm:pt modelId="{6B4B185E-906C-42AE-A618-447BAC2BA3BD}" type="parTrans" cxnId="{CBB1C72A-FFE7-47C8-9201-23B070BE1941}">
      <dgm:prSet/>
      <dgm:spPr/>
      <dgm:t>
        <a:bodyPr/>
        <a:lstStyle/>
        <a:p>
          <a:endParaRPr lang="en-US"/>
        </a:p>
      </dgm:t>
    </dgm:pt>
    <dgm:pt modelId="{5D9D598D-2B67-4D6E-9D6B-7A3705E9B1E5}" type="sibTrans" cxnId="{CBB1C72A-FFE7-47C8-9201-23B070BE1941}">
      <dgm:prSet/>
      <dgm:spPr/>
      <dgm:t>
        <a:bodyPr/>
        <a:lstStyle/>
        <a:p>
          <a:endParaRPr lang="en-US"/>
        </a:p>
      </dgm:t>
    </dgm:pt>
    <dgm:pt modelId="{4389C110-D2EA-4DF1-9816-449E35BAF405}">
      <dgm:prSet phldrT="[Text]"/>
      <dgm:spPr/>
      <dgm:t>
        <a:bodyPr/>
        <a:lstStyle/>
        <a:p>
          <a:r>
            <a:rPr lang="en-US" dirty="0" smtClean="0"/>
            <a:t>FME EIA SECRETARIAT</a:t>
          </a:r>
          <a:endParaRPr lang="en-US" dirty="0"/>
        </a:p>
      </dgm:t>
    </dgm:pt>
    <dgm:pt modelId="{5283D951-B593-4694-A060-6DC1778F36BC}" type="parTrans" cxnId="{16E00B9C-74B4-409F-B647-C43D6AA54552}">
      <dgm:prSet/>
      <dgm:spPr/>
      <dgm:t>
        <a:bodyPr/>
        <a:lstStyle/>
        <a:p>
          <a:endParaRPr lang="en-US"/>
        </a:p>
      </dgm:t>
    </dgm:pt>
    <dgm:pt modelId="{CF8CADD0-4775-4AD2-80F5-4F548DCFA50C}" type="sibTrans" cxnId="{16E00B9C-74B4-409F-B647-C43D6AA54552}">
      <dgm:prSet/>
      <dgm:spPr/>
      <dgm:t>
        <a:bodyPr/>
        <a:lstStyle/>
        <a:p>
          <a:endParaRPr lang="en-US"/>
        </a:p>
      </dgm:t>
    </dgm:pt>
    <dgm:pt modelId="{F580EFE6-BB8B-428B-92CB-AEC7ECF83381}">
      <dgm:prSet phldrT="[Text]"/>
      <dgm:spPr/>
      <dgm:t>
        <a:bodyPr/>
        <a:lstStyle/>
        <a:p>
          <a:r>
            <a:rPr lang="en-US" dirty="0" smtClean="0"/>
            <a:t>FME…charged with responsibility  for ensuring due compliance with the EIA Act and overall responsibility of protecting and developing the Nigerian environment</a:t>
          </a:r>
          <a:endParaRPr lang="en-US" dirty="0"/>
        </a:p>
      </dgm:t>
    </dgm:pt>
    <dgm:pt modelId="{7ABD1DE5-C651-44C2-84C2-77BC9838DF33}" type="parTrans" cxnId="{0A56D3C0-7C9A-432F-9B22-F6BA34CD9B9F}">
      <dgm:prSet/>
      <dgm:spPr/>
      <dgm:t>
        <a:bodyPr/>
        <a:lstStyle/>
        <a:p>
          <a:endParaRPr lang="en-US"/>
        </a:p>
      </dgm:t>
    </dgm:pt>
    <dgm:pt modelId="{A9FFF7E3-EA85-4182-837E-9859A6A679EC}" type="sibTrans" cxnId="{0A56D3C0-7C9A-432F-9B22-F6BA34CD9B9F}">
      <dgm:prSet/>
      <dgm:spPr/>
      <dgm:t>
        <a:bodyPr/>
        <a:lstStyle/>
        <a:p>
          <a:endParaRPr lang="en-US"/>
        </a:p>
      </dgm:t>
    </dgm:pt>
    <dgm:pt modelId="{648DD704-3409-43E4-A298-A5856F44475C}">
      <dgm:prSet phldrT="[Text]"/>
      <dgm:spPr/>
      <dgm:t>
        <a:bodyPr/>
        <a:lstStyle/>
        <a:p>
          <a:r>
            <a:rPr lang="en-US" dirty="0" smtClean="0"/>
            <a:t>In exercise of its discretionary powers FME may refer any project likely to cause significant environmental effects that may not be mitigated/or where public concerns about the project warrant, to the FME Council for mediation or panel review</a:t>
          </a:r>
          <a:endParaRPr lang="en-US" dirty="0"/>
        </a:p>
      </dgm:t>
    </dgm:pt>
    <dgm:pt modelId="{1FF41E87-797D-4F63-AD5F-5AAB3C8202FE}" type="parTrans" cxnId="{C056483D-C077-4D0E-A46C-402E00EA4410}">
      <dgm:prSet/>
      <dgm:spPr/>
      <dgm:t>
        <a:bodyPr/>
        <a:lstStyle/>
        <a:p>
          <a:endParaRPr lang="en-US"/>
        </a:p>
      </dgm:t>
    </dgm:pt>
    <dgm:pt modelId="{60F2937C-5C21-4848-BF0D-8B15CFDC7408}" type="sibTrans" cxnId="{C056483D-C077-4D0E-A46C-402E00EA4410}">
      <dgm:prSet/>
      <dgm:spPr/>
      <dgm:t>
        <a:bodyPr/>
        <a:lstStyle/>
        <a:p>
          <a:endParaRPr lang="en-US"/>
        </a:p>
      </dgm:t>
    </dgm:pt>
    <dgm:pt modelId="{57A47F5E-48D8-4781-878E-79AEFE402BF6}" type="pres">
      <dgm:prSet presAssocID="{73D5CD95-F838-4BA1-A68F-4304BB139797}" presName="Name0" presStyleCnt="0">
        <dgm:presLayoutVars>
          <dgm:dir/>
          <dgm:animLvl val="lvl"/>
          <dgm:resizeHandles val="exact"/>
        </dgm:presLayoutVars>
      </dgm:prSet>
      <dgm:spPr/>
      <dgm:t>
        <a:bodyPr/>
        <a:lstStyle/>
        <a:p>
          <a:endParaRPr lang="en-US"/>
        </a:p>
      </dgm:t>
    </dgm:pt>
    <dgm:pt modelId="{1D88DF0C-ABF3-406D-9D5B-F7C30CF04A16}" type="pres">
      <dgm:prSet presAssocID="{4389C110-D2EA-4DF1-9816-449E35BAF405}" presName="boxAndChildren" presStyleCnt="0"/>
      <dgm:spPr/>
    </dgm:pt>
    <dgm:pt modelId="{11A1CFE4-C2D2-415A-9E9B-6A08CB650580}" type="pres">
      <dgm:prSet presAssocID="{4389C110-D2EA-4DF1-9816-449E35BAF405}" presName="parentTextBox" presStyleLbl="node1" presStyleIdx="0" presStyleCnt="3"/>
      <dgm:spPr/>
      <dgm:t>
        <a:bodyPr/>
        <a:lstStyle/>
        <a:p>
          <a:endParaRPr lang="en-US"/>
        </a:p>
      </dgm:t>
    </dgm:pt>
    <dgm:pt modelId="{C73AE88F-8A15-43EC-820F-5F2015C30531}" type="pres">
      <dgm:prSet presAssocID="{4389C110-D2EA-4DF1-9816-449E35BAF405}" presName="entireBox" presStyleLbl="node1" presStyleIdx="0" presStyleCnt="3"/>
      <dgm:spPr/>
      <dgm:t>
        <a:bodyPr/>
        <a:lstStyle/>
        <a:p>
          <a:endParaRPr lang="en-US"/>
        </a:p>
      </dgm:t>
    </dgm:pt>
    <dgm:pt modelId="{26C2AA3A-E33C-4CD2-823F-006365D41072}" type="pres">
      <dgm:prSet presAssocID="{4389C110-D2EA-4DF1-9816-449E35BAF405}" presName="descendantBox" presStyleCnt="0"/>
      <dgm:spPr/>
    </dgm:pt>
    <dgm:pt modelId="{3890E3DB-FAD9-499D-AF5E-10BA94E98A4F}" type="pres">
      <dgm:prSet presAssocID="{F580EFE6-BB8B-428B-92CB-AEC7ECF83381}" presName="childTextBox" presStyleLbl="fgAccFollowNode1" presStyleIdx="0" presStyleCnt="6">
        <dgm:presLayoutVars>
          <dgm:bulletEnabled val="1"/>
        </dgm:presLayoutVars>
      </dgm:prSet>
      <dgm:spPr/>
      <dgm:t>
        <a:bodyPr/>
        <a:lstStyle/>
        <a:p>
          <a:endParaRPr lang="en-US"/>
        </a:p>
      </dgm:t>
    </dgm:pt>
    <dgm:pt modelId="{EE4D1A57-3DB8-4A8A-AE59-EA8B0E19DB41}" type="pres">
      <dgm:prSet presAssocID="{648DD704-3409-43E4-A298-A5856F44475C}" presName="childTextBox" presStyleLbl="fgAccFollowNode1" presStyleIdx="1" presStyleCnt="6">
        <dgm:presLayoutVars>
          <dgm:bulletEnabled val="1"/>
        </dgm:presLayoutVars>
      </dgm:prSet>
      <dgm:spPr/>
      <dgm:t>
        <a:bodyPr/>
        <a:lstStyle/>
        <a:p>
          <a:endParaRPr lang="en-US"/>
        </a:p>
      </dgm:t>
    </dgm:pt>
    <dgm:pt modelId="{47ACB8A8-558C-4459-93AF-021F353AA332}" type="pres">
      <dgm:prSet presAssocID="{E322499A-CD8A-4A7B-AEFC-E1D65E4465F6}" presName="sp" presStyleCnt="0"/>
      <dgm:spPr/>
    </dgm:pt>
    <dgm:pt modelId="{2A950D29-4A43-4427-9C05-C354B0380ABB}" type="pres">
      <dgm:prSet presAssocID="{83F68652-4475-4B8A-9D45-4F231AC30DE7}" presName="arrowAndChildren" presStyleCnt="0"/>
      <dgm:spPr/>
    </dgm:pt>
    <dgm:pt modelId="{738EC2E7-30D0-41B7-9921-C0B0B35A4126}" type="pres">
      <dgm:prSet presAssocID="{83F68652-4475-4B8A-9D45-4F231AC30DE7}" presName="parentTextArrow" presStyleLbl="node1" presStyleIdx="0" presStyleCnt="3"/>
      <dgm:spPr/>
      <dgm:t>
        <a:bodyPr/>
        <a:lstStyle/>
        <a:p>
          <a:endParaRPr lang="en-US"/>
        </a:p>
      </dgm:t>
    </dgm:pt>
    <dgm:pt modelId="{6FE9212C-952D-4439-B7C4-0A403A7893B8}" type="pres">
      <dgm:prSet presAssocID="{83F68652-4475-4B8A-9D45-4F231AC30DE7}" presName="arrow" presStyleLbl="node1" presStyleIdx="1" presStyleCnt="3"/>
      <dgm:spPr/>
      <dgm:t>
        <a:bodyPr/>
        <a:lstStyle/>
        <a:p>
          <a:endParaRPr lang="en-US"/>
        </a:p>
      </dgm:t>
    </dgm:pt>
    <dgm:pt modelId="{A4F653FB-6702-4D0C-A2C5-DCE35BF32248}" type="pres">
      <dgm:prSet presAssocID="{83F68652-4475-4B8A-9D45-4F231AC30DE7}" presName="descendantArrow" presStyleCnt="0"/>
      <dgm:spPr/>
    </dgm:pt>
    <dgm:pt modelId="{28DF4A35-4F0D-4482-99AA-85D76A9B9069}" type="pres">
      <dgm:prSet presAssocID="{0CD978F5-C4B0-490E-A651-F49A578E17A6}" presName="childTextArrow" presStyleLbl="fgAccFollowNode1" presStyleIdx="2" presStyleCnt="6">
        <dgm:presLayoutVars>
          <dgm:bulletEnabled val="1"/>
        </dgm:presLayoutVars>
      </dgm:prSet>
      <dgm:spPr/>
      <dgm:t>
        <a:bodyPr/>
        <a:lstStyle/>
        <a:p>
          <a:endParaRPr lang="en-US"/>
        </a:p>
      </dgm:t>
    </dgm:pt>
    <dgm:pt modelId="{3FD5F9E5-812E-4CAA-8A13-41019A6D443A}" type="pres">
      <dgm:prSet presAssocID="{3C16807B-2B8E-441A-B633-DD0390F32103}" presName="childTextArrow" presStyleLbl="fgAccFollowNode1" presStyleIdx="3" presStyleCnt="6">
        <dgm:presLayoutVars>
          <dgm:bulletEnabled val="1"/>
        </dgm:presLayoutVars>
      </dgm:prSet>
      <dgm:spPr/>
      <dgm:t>
        <a:bodyPr/>
        <a:lstStyle/>
        <a:p>
          <a:endParaRPr lang="en-US"/>
        </a:p>
      </dgm:t>
    </dgm:pt>
    <dgm:pt modelId="{EBB94B22-6ECB-4AC3-AE46-B010109131D5}" type="pres">
      <dgm:prSet presAssocID="{EAE18C0E-FD14-40F3-89D0-FDF2E356D9A4}" presName="sp" presStyleCnt="0"/>
      <dgm:spPr/>
    </dgm:pt>
    <dgm:pt modelId="{1055E27D-5919-4B13-B841-08EA39D47DAE}" type="pres">
      <dgm:prSet presAssocID="{59EB7A5C-D373-438C-89A2-6C9CE74E685D}" presName="arrowAndChildren" presStyleCnt="0"/>
      <dgm:spPr/>
    </dgm:pt>
    <dgm:pt modelId="{8DD10DB8-6874-4DC0-9D68-2D4269CB7849}" type="pres">
      <dgm:prSet presAssocID="{59EB7A5C-D373-438C-89A2-6C9CE74E685D}" presName="parentTextArrow" presStyleLbl="node1" presStyleIdx="1" presStyleCnt="3"/>
      <dgm:spPr/>
      <dgm:t>
        <a:bodyPr/>
        <a:lstStyle/>
        <a:p>
          <a:endParaRPr lang="en-US"/>
        </a:p>
      </dgm:t>
    </dgm:pt>
    <dgm:pt modelId="{8F828BDB-51DD-41E8-B578-93C5B34EACBA}" type="pres">
      <dgm:prSet presAssocID="{59EB7A5C-D373-438C-89A2-6C9CE74E685D}" presName="arrow" presStyleLbl="node1" presStyleIdx="2" presStyleCnt="3"/>
      <dgm:spPr/>
      <dgm:t>
        <a:bodyPr/>
        <a:lstStyle/>
        <a:p>
          <a:endParaRPr lang="en-US"/>
        </a:p>
      </dgm:t>
    </dgm:pt>
    <dgm:pt modelId="{88E7753D-E662-4620-8386-AC7879FDFBBD}" type="pres">
      <dgm:prSet presAssocID="{59EB7A5C-D373-438C-89A2-6C9CE74E685D}" presName="descendantArrow" presStyleCnt="0"/>
      <dgm:spPr/>
    </dgm:pt>
    <dgm:pt modelId="{628E3063-108D-450D-9193-660A4B578A76}" type="pres">
      <dgm:prSet presAssocID="{49A5DE83-F04D-4437-B8FD-F3927C308DB4}" presName="childTextArrow" presStyleLbl="fgAccFollowNode1" presStyleIdx="4" presStyleCnt="6">
        <dgm:presLayoutVars>
          <dgm:bulletEnabled val="1"/>
        </dgm:presLayoutVars>
      </dgm:prSet>
      <dgm:spPr/>
      <dgm:t>
        <a:bodyPr/>
        <a:lstStyle/>
        <a:p>
          <a:endParaRPr lang="en-US"/>
        </a:p>
      </dgm:t>
    </dgm:pt>
    <dgm:pt modelId="{8F93FE07-4B26-43C3-8006-472694FDEB2E}" type="pres">
      <dgm:prSet presAssocID="{B6483DF6-2406-4C9F-906E-A29AC5E9A0B0}" presName="childTextArrow" presStyleLbl="fgAccFollowNode1" presStyleIdx="5" presStyleCnt="6">
        <dgm:presLayoutVars>
          <dgm:bulletEnabled val="1"/>
        </dgm:presLayoutVars>
      </dgm:prSet>
      <dgm:spPr/>
      <dgm:t>
        <a:bodyPr/>
        <a:lstStyle/>
        <a:p>
          <a:endParaRPr lang="en-US"/>
        </a:p>
      </dgm:t>
    </dgm:pt>
  </dgm:ptLst>
  <dgm:cxnLst>
    <dgm:cxn modelId="{677A322E-7913-4756-A115-82E01C56C481}" type="presOf" srcId="{648DD704-3409-43E4-A298-A5856F44475C}" destId="{EE4D1A57-3DB8-4A8A-AE59-EA8B0E19DB41}" srcOrd="0" destOrd="0" presId="urn:microsoft.com/office/officeart/2005/8/layout/process4"/>
    <dgm:cxn modelId="{28BA5793-6676-44F2-98F7-53378AD2483E}" type="presOf" srcId="{4389C110-D2EA-4DF1-9816-449E35BAF405}" destId="{C73AE88F-8A15-43EC-820F-5F2015C30531}" srcOrd="1" destOrd="0" presId="urn:microsoft.com/office/officeart/2005/8/layout/process4"/>
    <dgm:cxn modelId="{B0BE8B2E-6C9D-492F-940A-A77CB488F9B9}" srcId="{73D5CD95-F838-4BA1-A68F-4304BB139797}" destId="{59EB7A5C-D373-438C-89A2-6C9CE74E685D}" srcOrd="0" destOrd="0" parTransId="{FEE7D483-29E0-4864-9E94-713B382914DE}" sibTransId="{EAE18C0E-FD14-40F3-89D0-FDF2E356D9A4}"/>
    <dgm:cxn modelId="{C00136BF-CE38-4758-8BFE-6FF75645BC48}" type="presOf" srcId="{59EB7A5C-D373-438C-89A2-6C9CE74E685D}" destId="{8DD10DB8-6874-4DC0-9D68-2D4269CB7849}" srcOrd="0" destOrd="0" presId="urn:microsoft.com/office/officeart/2005/8/layout/process4"/>
    <dgm:cxn modelId="{0780D5DB-8118-4481-8E1B-C0D86A9789AD}" type="presOf" srcId="{83F68652-4475-4B8A-9D45-4F231AC30DE7}" destId="{738EC2E7-30D0-41B7-9921-C0B0B35A4126}" srcOrd="0" destOrd="0" presId="urn:microsoft.com/office/officeart/2005/8/layout/process4"/>
    <dgm:cxn modelId="{699D167D-118F-4C5E-8430-E862488841BD}" srcId="{73D5CD95-F838-4BA1-A68F-4304BB139797}" destId="{83F68652-4475-4B8A-9D45-4F231AC30DE7}" srcOrd="1" destOrd="0" parTransId="{53B45667-9C77-4A32-84A3-DF707B8A05F8}" sibTransId="{E322499A-CD8A-4A7B-AEFC-E1D65E4465F6}"/>
    <dgm:cxn modelId="{23BEE510-22EB-4448-A404-871C6A2C456E}" type="presOf" srcId="{3C16807B-2B8E-441A-B633-DD0390F32103}" destId="{3FD5F9E5-812E-4CAA-8A13-41019A6D443A}" srcOrd="0" destOrd="0" presId="urn:microsoft.com/office/officeart/2005/8/layout/process4"/>
    <dgm:cxn modelId="{16E00B9C-74B4-409F-B647-C43D6AA54552}" srcId="{73D5CD95-F838-4BA1-A68F-4304BB139797}" destId="{4389C110-D2EA-4DF1-9816-449E35BAF405}" srcOrd="2" destOrd="0" parTransId="{5283D951-B593-4694-A060-6DC1778F36BC}" sibTransId="{CF8CADD0-4775-4AD2-80F5-4F548DCFA50C}"/>
    <dgm:cxn modelId="{AD8BAF85-180A-47CA-8A6A-333FAB92A250}" srcId="{59EB7A5C-D373-438C-89A2-6C9CE74E685D}" destId="{49A5DE83-F04D-4437-B8FD-F3927C308DB4}" srcOrd="0" destOrd="0" parTransId="{A9E8DCA7-1390-49C8-9E23-72904CD1FA50}" sibTransId="{0B08CBC4-6326-45A4-A981-D9641D2BBA31}"/>
    <dgm:cxn modelId="{CBB1C72A-FFE7-47C8-9201-23B070BE1941}" srcId="{83F68652-4475-4B8A-9D45-4F231AC30DE7}" destId="{3C16807B-2B8E-441A-B633-DD0390F32103}" srcOrd="1" destOrd="0" parTransId="{6B4B185E-906C-42AE-A618-447BAC2BA3BD}" sibTransId="{5D9D598D-2B67-4D6E-9D6B-7A3705E9B1E5}"/>
    <dgm:cxn modelId="{51B8180A-8C32-4A36-A93E-5969BCE51E6D}" type="presOf" srcId="{4389C110-D2EA-4DF1-9816-449E35BAF405}" destId="{11A1CFE4-C2D2-415A-9E9B-6A08CB650580}" srcOrd="0" destOrd="0" presId="urn:microsoft.com/office/officeart/2005/8/layout/process4"/>
    <dgm:cxn modelId="{EB2A413E-0777-4CD5-AFFA-CD7494A3297A}" type="presOf" srcId="{59EB7A5C-D373-438C-89A2-6C9CE74E685D}" destId="{8F828BDB-51DD-41E8-B578-93C5B34EACBA}" srcOrd="1" destOrd="0" presId="urn:microsoft.com/office/officeart/2005/8/layout/process4"/>
    <dgm:cxn modelId="{5236E85B-31F0-490B-AF71-06E15056FE7B}" type="presOf" srcId="{49A5DE83-F04D-4437-B8FD-F3927C308DB4}" destId="{628E3063-108D-450D-9193-660A4B578A76}" srcOrd="0" destOrd="0" presId="urn:microsoft.com/office/officeart/2005/8/layout/process4"/>
    <dgm:cxn modelId="{E0AF09FA-00E2-4269-AF6F-377C2EA79F85}" type="presOf" srcId="{B6483DF6-2406-4C9F-906E-A29AC5E9A0B0}" destId="{8F93FE07-4B26-43C3-8006-472694FDEB2E}" srcOrd="0" destOrd="0" presId="urn:microsoft.com/office/officeart/2005/8/layout/process4"/>
    <dgm:cxn modelId="{42711462-E26C-4AE7-8618-F086DF417F2D}" type="presOf" srcId="{0CD978F5-C4B0-490E-A651-F49A578E17A6}" destId="{28DF4A35-4F0D-4482-99AA-85D76A9B9069}" srcOrd="0" destOrd="0" presId="urn:microsoft.com/office/officeart/2005/8/layout/process4"/>
    <dgm:cxn modelId="{C056483D-C077-4D0E-A46C-402E00EA4410}" srcId="{4389C110-D2EA-4DF1-9816-449E35BAF405}" destId="{648DD704-3409-43E4-A298-A5856F44475C}" srcOrd="1" destOrd="0" parTransId="{1FF41E87-797D-4F63-AD5F-5AAB3C8202FE}" sibTransId="{60F2937C-5C21-4848-BF0D-8B15CFDC7408}"/>
    <dgm:cxn modelId="{5F7FB691-062D-4B34-A2BC-FFA5377BFEFB}" srcId="{83F68652-4475-4B8A-9D45-4F231AC30DE7}" destId="{0CD978F5-C4B0-490E-A651-F49A578E17A6}" srcOrd="0" destOrd="0" parTransId="{29F01260-8919-4DE6-8198-4924B09FE218}" sibTransId="{7B9BE32D-DAD1-49AF-B459-70697D0861E1}"/>
    <dgm:cxn modelId="{93E0019E-83F0-454D-8F0F-D5519AF8D32C}" type="presOf" srcId="{F580EFE6-BB8B-428B-92CB-AEC7ECF83381}" destId="{3890E3DB-FAD9-499D-AF5E-10BA94E98A4F}" srcOrd="0" destOrd="0" presId="urn:microsoft.com/office/officeart/2005/8/layout/process4"/>
    <dgm:cxn modelId="{0A56D3C0-7C9A-432F-9B22-F6BA34CD9B9F}" srcId="{4389C110-D2EA-4DF1-9816-449E35BAF405}" destId="{F580EFE6-BB8B-428B-92CB-AEC7ECF83381}" srcOrd="0" destOrd="0" parTransId="{7ABD1DE5-C651-44C2-84C2-77BC9838DF33}" sibTransId="{A9FFF7E3-EA85-4182-837E-9859A6A679EC}"/>
    <dgm:cxn modelId="{DC48575A-1CD3-4CC9-A8D3-896CA9015D99}" type="presOf" srcId="{73D5CD95-F838-4BA1-A68F-4304BB139797}" destId="{57A47F5E-48D8-4781-878E-79AEFE402BF6}" srcOrd="0" destOrd="0" presId="urn:microsoft.com/office/officeart/2005/8/layout/process4"/>
    <dgm:cxn modelId="{BD168A4A-3100-4799-99AF-1EA9F5C67554}" type="presOf" srcId="{83F68652-4475-4B8A-9D45-4F231AC30DE7}" destId="{6FE9212C-952D-4439-B7C4-0A403A7893B8}" srcOrd="1" destOrd="0" presId="urn:microsoft.com/office/officeart/2005/8/layout/process4"/>
    <dgm:cxn modelId="{C65434D1-7804-43F3-BAA8-F39108BC0161}" srcId="{59EB7A5C-D373-438C-89A2-6C9CE74E685D}" destId="{B6483DF6-2406-4C9F-906E-A29AC5E9A0B0}" srcOrd="1" destOrd="0" parTransId="{0A5A5BF7-EF9C-4ECE-BC49-1C00557283E1}" sibTransId="{2A887E26-2DE3-4D3F-BD8E-96589DFCB51D}"/>
    <dgm:cxn modelId="{F92436F2-7ACE-4B58-935E-EDA77CB5122A}" type="presParOf" srcId="{57A47F5E-48D8-4781-878E-79AEFE402BF6}" destId="{1D88DF0C-ABF3-406D-9D5B-F7C30CF04A16}" srcOrd="0" destOrd="0" presId="urn:microsoft.com/office/officeart/2005/8/layout/process4"/>
    <dgm:cxn modelId="{CD242B7F-0213-4EFA-BB80-686D8F72A203}" type="presParOf" srcId="{1D88DF0C-ABF3-406D-9D5B-F7C30CF04A16}" destId="{11A1CFE4-C2D2-415A-9E9B-6A08CB650580}" srcOrd="0" destOrd="0" presId="urn:microsoft.com/office/officeart/2005/8/layout/process4"/>
    <dgm:cxn modelId="{757FD801-51B9-40EB-8AFD-252A09F41DAD}" type="presParOf" srcId="{1D88DF0C-ABF3-406D-9D5B-F7C30CF04A16}" destId="{C73AE88F-8A15-43EC-820F-5F2015C30531}" srcOrd="1" destOrd="0" presId="urn:microsoft.com/office/officeart/2005/8/layout/process4"/>
    <dgm:cxn modelId="{DFFF1E6E-FD27-42E3-8749-623805A0C704}" type="presParOf" srcId="{1D88DF0C-ABF3-406D-9D5B-F7C30CF04A16}" destId="{26C2AA3A-E33C-4CD2-823F-006365D41072}" srcOrd="2" destOrd="0" presId="urn:microsoft.com/office/officeart/2005/8/layout/process4"/>
    <dgm:cxn modelId="{A196F8B5-2744-403E-8506-859534552569}" type="presParOf" srcId="{26C2AA3A-E33C-4CD2-823F-006365D41072}" destId="{3890E3DB-FAD9-499D-AF5E-10BA94E98A4F}" srcOrd="0" destOrd="0" presId="urn:microsoft.com/office/officeart/2005/8/layout/process4"/>
    <dgm:cxn modelId="{BB0508E5-5BBC-41FB-BCC1-3841A9FD8965}" type="presParOf" srcId="{26C2AA3A-E33C-4CD2-823F-006365D41072}" destId="{EE4D1A57-3DB8-4A8A-AE59-EA8B0E19DB41}" srcOrd="1" destOrd="0" presId="urn:microsoft.com/office/officeart/2005/8/layout/process4"/>
    <dgm:cxn modelId="{578E804C-8959-4EDC-B8A9-E96F91889C28}" type="presParOf" srcId="{57A47F5E-48D8-4781-878E-79AEFE402BF6}" destId="{47ACB8A8-558C-4459-93AF-021F353AA332}" srcOrd="1" destOrd="0" presId="urn:microsoft.com/office/officeart/2005/8/layout/process4"/>
    <dgm:cxn modelId="{E9DBDC43-89D3-49D6-B742-D446CEE9C9F2}" type="presParOf" srcId="{57A47F5E-48D8-4781-878E-79AEFE402BF6}" destId="{2A950D29-4A43-4427-9C05-C354B0380ABB}" srcOrd="2" destOrd="0" presId="urn:microsoft.com/office/officeart/2005/8/layout/process4"/>
    <dgm:cxn modelId="{79444CD4-F23F-42CB-B4E9-841F6E40EE8D}" type="presParOf" srcId="{2A950D29-4A43-4427-9C05-C354B0380ABB}" destId="{738EC2E7-30D0-41B7-9921-C0B0B35A4126}" srcOrd="0" destOrd="0" presId="urn:microsoft.com/office/officeart/2005/8/layout/process4"/>
    <dgm:cxn modelId="{94491918-A179-4F5D-815C-2C17668A9D28}" type="presParOf" srcId="{2A950D29-4A43-4427-9C05-C354B0380ABB}" destId="{6FE9212C-952D-4439-B7C4-0A403A7893B8}" srcOrd="1" destOrd="0" presId="urn:microsoft.com/office/officeart/2005/8/layout/process4"/>
    <dgm:cxn modelId="{8E35E73A-AE7F-493C-88DB-7FAEDCE80F76}" type="presParOf" srcId="{2A950D29-4A43-4427-9C05-C354B0380ABB}" destId="{A4F653FB-6702-4D0C-A2C5-DCE35BF32248}" srcOrd="2" destOrd="0" presId="urn:microsoft.com/office/officeart/2005/8/layout/process4"/>
    <dgm:cxn modelId="{317BCD6C-CAF9-4730-A20C-2A6AA9865E0F}" type="presParOf" srcId="{A4F653FB-6702-4D0C-A2C5-DCE35BF32248}" destId="{28DF4A35-4F0D-4482-99AA-85D76A9B9069}" srcOrd="0" destOrd="0" presId="urn:microsoft.com/office/officeart/2005/8/layout/process4"/>
    <dgm:cxn modelId="{CF2264B6-94B1-4AC3-81BE-596FD16298B5}" type="presParOf" srcId="{A4F653FB-6702-4D0C-A2C5-DCE35BF32248}" destId="{3FD5F9E5-812E-4CAA-8A13-41019A6D443A}" srcOrd="1" destOrd="0" presId="urn:microsoft.com/office/officeart/2005/8/layout/process4"/>
    <dgm:cxn modelId="{D3F4B90A-7B02-4873-BDC4-49F9B57B971D}" type="presParOf" srcId="{57A47F5E-48D8-4781-878E-79AEFE402BF6}" destId="{EBB94B22-6ECB-4AC3-AE46-B010109131D5}" srcOrd="3" destOrd="0" presId="urn:microsoft.com/office/officeart/2005/8/layout/process4"/>
    <dgm:cxn modelId="{5E03C931-D023-42BF-9AA2-CDB8B4C349E7}" type="presParOf" srcId="{57A47F5E-48D8-4781-878E-79AEFE402BF6}" destId="{1055E27D-5919-4B13-B841-08EA39D47DAE}" srcOrd="4" destOrd="0" presId="urn:microsoft.com/office/officeart/2005/8/layout/process4"/>
    <dgm:cxn modelId="{5B72C2AB-751B-4002-A126-79D57F2CCF3E}" type="presParOf" srcId="{1055E27D-5919-4B13-B841-08EA39D47DAE}" destId="{8DD10DB8-6874-4DC0-9D68-2D4269CB7849}" srcOrd="0" destOrd="0" presId="urn:microsoft.com/office/officeart/2005/8/layout/process4"/>
    <dgm:cxn modelId="{E87225D9-0BD7-4CF0-A7CA-43A6F6218A21}" type="presParOf" srcId="{1055E27D-5919-4B13-B841-08EA39D47DAE}" destId="{8F828BDB-51DD-41E8-B578-93C5B34EACBA}" srcOrd="1" destOrd="0" presId="urn:microsoft.com/office/officeart/2005/8/layout/process4"/>
    <dgm:cxn modelId="{C3292999-E25A-469D-A433-B206516B83B1}" type="presParOf" srcId="{1055E27D-5919-4B13-B841-08EA39D47DAE}" destId="{88E7753D-E662-4620-8386-AC7879FDFBBD}" srcOrd="2" destOrd="0" presId="urn:microsoft.com/office/officeart/2005/8/layout/process4"/>
    <dgm:cxn modelId="{5015C468-694E-43EF-9EAF-39223C0340D8}" type="presParOf" srcId="{88E7753D-E662-4620-8386-AC7879FDFBBD}" destId="{628E3063-108D-450D-9193-660A4B578A76}" srcOrd="0" destOrd="0" presId="urn:microsoft.com/office/officeart/2005/8/layout/process4"/>
    <dgm:cxn modelId="{0DC3C9B5-6CE8-44BE-9FED-497707E4A7E8}" type="presParOf" srcId="{88E7753D-E662-4620-8386-AC7879FDFBBD}" destId="{8F93FE07-4B26-43C3-8006-472694FDEB2E}" srcOrd="1"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1F7C43-CDF9-42CD-B84A-77A0E5E7D8E6}"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87CDBE47-ED49-432C-A9F2-748F6DA03D04}">
      <dgm:prSet phldrT="[Text]"/>
      <dgm:spPr/>
      <dgm:t>
        <a:bodyPr/>
        <a:lstStyle/>
        <a:p>
          <a:r>
            <a:rPr lang="en-US" dirty="0" smtClean="0"/>
            <a:t>INITIAL ENVIRONMENTAL EVALUATION</a:t>
          </a:r>
          <a:endParaRPr lang="en-US" dirty="0"/>
        </a:p>
      </dgm:t>
    </dgm:pt>
    <dgm:pt modelId="{85696431-2DFA-4960-9D19-10E81B303D41}" type="parTrans" cxnId="{74ECB474-1B64-4395-883E-D29FA1153268}">
      <dgm:prSet/>
      <dgm:spPr/>
      <dgm:t>
        <a:bodyPr/>
        <a:lstStyle/>
        <a:p>
          <a:endParaRPr lang="en-US"/>
        </a:p>
      </dgm:t>
    </dgm:pt>
    <dgm:pt modelId="{303AB130-E7E5-4915-92F1-45EA118748F6}" type="sibTrans" cxnId="{74ECB474-1B64-4395-883E-D29FA1153268}">
      <dgm:prSet/>
      <dgm:spPr/>
      <dgm:t>
        <a:bodyPr/>
        <a:lstStyle/>
        <a:p>
          <a:endParaRPr lang="en-US"/>
        </a:p>
      </dgm:t>
    </dgm:pt>
    <dgm:pt modelId="{4BDE60E5-78D2-4B8A-A26C-26C0535DC1A8}">
      <dgm:prSet phldrT="[Text]"/>
      <dgm:spPr/>
      <dgm:t>
        <a:bodyPr/>
        <a:lstStyle/>
        <a:p>
          <a:r>
            <a:rPr lang="en-US" dirty="0" smtClean="0"/>
            <a:t>S.15 Whenever the FME decides that there is need for an EA on a project b4 commencement of the project the EA process may include the following:</a:t>
          </a:r>
          <a:endParaRPr lang="en-US" dirty="0"/>
        </a:p>
      </dgm:t>
    </dgm:pt>
    <dgm:pt modelId="{EF7274C3-F674-4230-84D8-C68755BB23D9}" type="parTrans" cxnId="{5BF89BA2-9B9B-4740-85B7-6E8A73C2E924}">
      <dgm:prSet/>
      <dgm:spPr/>
      <dgm:t>
        <a:bodyPr/>
        <a:lstStyle/>
        <a:p>
          <a:endParaRPr lang="en-US"/>
        </a:p>
      </dgm:t>
    </dgm:pt>
    <dgm:pt modelId="{B43B1F3A-6522-4E4A-A94A-876E41308F8B}" type="sibTrans" cxnId="{5BF89BA2-9B9B-4740-85B7-6E8A73C2E924}">
      <dgm:prSet/>
      <dgm:spPr/>
      <dgm:t>
        <a:bodyPr/>
        <a:lstStyle/>
        <a:p>
          <a:endParaRPr lang="en-US"/>
        </a:p>
      </dgm:t>
    </dgm:pt>
    <dgm:pt modelId="{4C1DD0B8-A38B-4D15-9ADB-9A54DB4C415F}">
      <dgm:prSet phldrT="[Text]"/>
      <dgm:spPr/>
      <dgm:t>
        <a:bodyPr/>
        <a:lstStyle/>
        <a:p>
          <a:r>
            <a:rPr lang="en-US" dirty="0" smtClean="0"/>
            <a:t>(a) A screening or mandatory study and the preparation of a screening report/(b) mandatory assessment by a review panel/(c) design and implementation of a follow-up program</a:t>
          </a:r>
          <a:endParaRPr lang="en-US" dirty="0"/>
        </a:p>
      </dgm:t>
    </dgm:pt>
    <dgm:pt modelId="{4500B804-C7C5-434D-929B-75D759967974}" type="parTrans" cxnId="{7F55B626-BC2B-4E3B-8C9C-94EFF2ECDCB3}">
      <dgm:prSet/>
      <dgm:spPr/>
      <dgm:t>
        <a:bodyPr/>
        <a:lstStyle/>
        <a:p>
          <a:endParaRPr lang="en-US"/>
        </a:p>
      </dgm:t>
    </dgm:pt>
    <dgm:pt modelId="{3D050951-7DD5-4CDE-885E-E12537535F92}" type="sibTrans" cxnId="{7F55B626-BC2B-4E3B-8C9C-94EFF2ECDCB3}">
      <dgm:prSet/>
      <dgm:spPr/>
      <dgm:t>
        <a:bodyPr/>
        <a:lstStyle/>
        <a:p>
          <a:endParaRPr lang="en-US"/>
        </a:p>
      </dgm:t>
    </dgm:pt>
    <dgm:pt modelId="{48EC32AD-CF9B-4F9E-98C0-85E1BD2827B3}">
      <dgm:prSet phldrT="[Text]"/>
      <dgm:spPr/>
      <dgm:t>
        <a:bodyPr/>
        <a:lstStyle/>
        <a:p>
          <a:r>
            <a:rPr lang="en-US" dirty="0" smtClean="0"/>
            <a:t>1.Mandatory: 2.Classified:3.Excluded..projects: 4. Others</a:t>
          </a:r>
          <a:endParaRPr lang="en-US" dirty="0"/>
        </a:p>
      </dgm:t>
    </dgm:pt>
    <dgm:pt modelId="{D3F488C3-65B5-44B5-A1C0-55C1F5FB5221}" type="parTrans" cxnId="{911D9649-D54A-432A-B365-9E75F1B66E55}">
      <dgm:prSet/>
      <dgm:spPr/>
      <dgm:t>
        <a:bodyPr/>
        <a:lstStyle/>
        <a:p>
          <a:endParaRPr lang="en-US"/>
        </a:p>
      </dgm:t>
    </dgm:pt>
    <dgm:pt modelId="{27F3F22E-CBE7-49CA-B625-083162F2D725}" type="sibTrans" cxnId="{911D9649-D54A-432A-B365-9E75F1B66E55}">
      <dgm:prSet/>
      <dgm:spPr/>
      <dgm:t>
        <a:bodyPr/>
        <a:lstStyle/>
        <a:p>
          <a:endParaRPr lang="en-US"/>
        </a:p>
      </dgm:t>
    </dgm:pt>
    <dgm:pt modelId="{F8F4C058-1FDD-4701-B469-8E7AF4DF95FB}">
      <dgm:prSet phldrT="[Text]"/>
      <dgm:spPr/>
      <dgm:t>
        <a:bodyPr/>
        <a:lstStyle/>
        <a:p>
          <a:r>
            <a:rPr lang="en-US" dirty="0" smtClean="0"/>
            <a:t>The Law categorizes Mandatory activities into three categories</a:t>
          </a:r>
          <a:endParaRPr lang="en-US" dirty="0"/>
        </a:p>
      </dgm:t>
    </dgm:pt>
    <dgm:pt modelId="{3F7204CA-C1DB-4E07-819E-8D23F7D70D7D}" type="parTrans" cxnId="{B2447009-F861-4482-B604-C878DA665A45}">
      <dgm:prSet/>
      <dgm:spPr/>
      <dgm:t>
        <a:bodyPr/>
        <a:lstStyle/>
        <a:p>
          <a:endParaRPr lang="en-US"/>
        </a:p>
      </dgm:t>
    </dgm:pt>
    <dgm:pt modelId="{19519E31-E2CE-4DBB-B0A9-CFB4C682CCB5}" type="sibTrans" cxnId="{B2447009-F861-4482-B604-C878DA665A45}">
      <dgm:prSet/>
      <dgm:spPr/>
      <dgm:t>
        <a:bodyPr/>
        <a:lstStyle/>
        <a:p>
          <a:endParaRPr lang="en-US"/>
        </a:p>
      </dgm:t>
    </dgm:pt>
    <dgm:pt modelId="{C368BC70-6ADD-4A8B-9F9C-B4F35C5B7A4D}">
      <dgm:prSet phldrT="[Text]"/>
      <dgm:spPr/>
      <dgm:t>
        <a:bodyPr/>
        <a:lstStyle/>
        <a:p>
          <a:r>
            <a:rPr lang="en-US" dirty="0" smtClean="0"/>
            <a:t>Category 1 activities require full and mandatory EIA; Category 2..unless within environmentally sensitive area, full EIA is not required; Category 3 have beneficial impacts on the environment</a:t>
          </a:r>
          <a:endParaRPr lang="en-US" dirty="0"/>
        </a:p>
      </dgm:t>
    </dgm:pt>
    <dgm:pt modelId="{B30CC051-8BB3-42C0-A87F-2E4589A781F8}" type="parTrans" cxnId="{63C51595-CEEE-4143-A9E4-5AA3319E0948}">
      <dgm:prSet/>
      <dgm:spPr/>
      <dgm:t>
        <a:bodyPr/>
        <a:lstStyle/>
        <a:p>
          <a:endParaRPr lang="en-US"/>
        </a:p>
      </dgm:t>
    </dgm:pt>
    <dgm:pt modelId="{1819F28B-43DE-4F1B-B9D7-6271F021EDDC}" type="sibTrans" cxnId="{63C51595-CEEE-4143-A9E4-5AA3319E0948}">
      <dgm:prSet/>
      <dgm:spPr/>
      <dgm:t>
        <a:bodyPr/>
        <a:lstStyle/>
        <a:p>
          <a:endParaRPr lang="en-US"/>
        </a:p>
      </dgm:t>
    </dgm:pt>
    <dgm:pt modelId="{CE3B4CD2-6859-464F-9C51-E8204A82EF7D}">
      <dgm:prSet phldrT="[Text]"/>
      <dgm:spPr/>
      <dgm:t>
        <a:bodyPr/>
        <a:lstStyle/>
        <a:p>
          <a:r>
            <a:rPr lang="en-US" dirty="0" smtClean="0"/>
            <a:t>PRELIMINARY ASSESSMENT} {SCREENING</a:t>
          </a:r>
          <a:endParaRPr lang="en-US" dirty="0"/>
        </a:p>
      </dgm:t>
    </dgm:pt>
    <dgm:pt modelId="{5857130D-7DD1-4D0C-B2AE-B52D339E0A98}" type="parTrans" cxnId="{F00BEE58-3013-4A64-B147-9B9A266118A3}">
      <dgm:prSet/>
      <dgm:spPr/>
      <dgm:t>
        <a:bodyPr/>
        <a:lstStyle/>
        <a:p>
          <a:endParaRPr lang="en-US"/>
        </a:p>
      </dgm:t>
    </dgm:pt>
    <dgm:pt modelId="{C6C97F4F-A725-46DF-8515-EB337D6124FF}" type="sibTrans" cxnId="{F00BEE58-3013-4A64-B147-9B9A266118A3}">
      <dgm:prSet/>
      <dgm:spPr/>
      <dgm:t>
        <a:bodyPr/>
        <a:lstStyle/>
        <a:p>
          <a:endParaRPr lang="en-US"/>
        </a:p>
      </dgm:t>
    </dgm:pt>
    <dgm:pt modelId="{78209FAF-8BB3-47D9-99BF-7472E9886FA5}">
      <dgm:prSet phldrT="[Text]"/>
      <dgm:spPr/>
      <dgm:t>
        <a:bodyPr/>
        <a:lstStyle/>
        <a:p>
          <a:r>
            <a:rPr lang="en-US" dirty="0" smtClean="0"/>
            <a:t>S. 3 Identification, etc of significant environmental issue. See generally ss. 18-20 on screening a project for potential environmental effects.</a:t>
          </a:r>
          <a:endParaRPr lang="en-US" dirty="0"/>
        </a:p>
      </dgm:t>
    </dgm:pt>
    <dgm:pt modelId="{6344DE4A-F606-4B5A-9030-EBE92DFD95E1}" type="parTrans" cxnId="{F25542BA-EDEB-4CE7-8109-7738F884503E}">
      <dgm:prSet/>
      <dgm:spPr/>
      <dgm:t>
        <a:bodyPr/>
        <a:lstStyle/>
        <a:p>
          <a:endParaRPr lang="en-US"/>
        </a:p>
      </dgm:t>
    </dgm:pt>
    <dgm:pt modelId="{8DC330C4-0A5D-4D4F-9E9F-0CA91F015B34}" type="sibTrans" cxnId="{F25542BA-EDEB-4CE7-8109-7738F884503E}">
      <dgm:prSet/>
      <dgm:spPr/>
      <dgm:t>
        <a:bodyPr/>
        <a:lstStyle/>
        <a:p>
          <a:endParaRPr lang="en-US"/>
        </a:p>
      </dgm:t>
    </dgm:pt>
    <dgm:pt modelId="{D022B383-4C22-44A7-B7B8-B999E6C1A2AA}">
      <dgm:prSet phldrT="[Text]"/>
      <dgm:spPr/>
      <dgm:t>
        <a:bodyPr/>
        <a:lstStyle/>
        <a:p>
          <a:r>
            <a:rPr lang="en-US" dirty="0" smtClean="0"/>
            <a:t> See s.4 Minimum content of EIA</a:t>
          </a:r>
          <a:endParaRPr lang="en-US" dirty="0"/>
        </a:p>
      </dgm:t>
    </dgm:pt>
    <dgm:pt modelId="{D1ABE0D2-A71F-4836-A7CC-14E06D41F9AE}" type="parTrans" cxnId="{A829875E-5332-4A3D-9B77-5D7731BC554E}">
      <dgm:prSet/>
      <dgm:spPr/>
      <dgm:t>
        <a:bodyPr/>
        <a:lstStyle/>
        <a:p>
          <a:endParaRPr lang="en-US"/>
        </a:p>
      </dgm:t>
    </dgm:pt>
    <dgm:pt modelId="{52558D27-CFA8-45AA-829E-82BCB0973C06}" type="sibTrans" cxnId="{A829875E-5332-4A3D-9B77-5D7731BC554E}">
      <dgm:prSet/>
      <dgm:spPr/>
      <dgm:t>
        <a:bodyPr/>
        <a:lstStyle/>
        <a:p>
          <a:endParaRPr lang="en-US"/>
        </a:p>
      </dgm:t>
    </dgm:pt>
    <dgm:pt modelId="{31EAFDEB-ED76-434F-A565-C1D8B02174A6}" type="pres">
      <dgm:prSet presAssocID="{381F7C43-CDF9-42CD-B84A-77A0E5E7D8E6}" presName="Name0" presStyleCnt="0">
        <dgm:presLayoutVars>
          <dgm:dir/>
          <dgm:animLvl val="lvl"/>
          <dgm:resizeHandles val="exact"/>
        </dgm:presLayoutVars>
      </dgm:prSet>
      <dgm:spPr/>
      <dgm:t>
        <a:bodyPr/>
        <a:lstStyle/>
        <a:p>
          <a:endParaRPr lang="en-US"/>
        </a:p>
      </dgm:t>
    </dgm:pt>
    <dgm:pt modelId="{2E5125F6-E72E-45BD-A08D-DD155512F878}" type="pres">
      <dgm:prSet presAssocID="{CE3B4CD2-6859-464F-9C51-E8204A82EF7D}" presName="boxAndChildren" presStyleCnt="0"/>
      <dgm:spPr/>
    </dgm:pt>
    <dgm:pt modelId="{D86FB583-3B19-4968-95D4-81BCC982D80A}" type="pres">
      <dgm:prSet presAssocID="{CE3B4CD2-6859-464F-9C51-E8204A82EF7D}" presName="parentTextBox" presStyleLbl="node1" presStyleIdx="0" presStyleCnt="3"/>
      <dgm:spPr/>
      <dgm:t>
        <a:bodyPr/>
        <a:lstStyle/>
        <a:p>
          <a:endParaRPr lang="en-US"/>
        </a:p>
      </dgm:t>
    </dgm:pt>
    <dgm:pt modelId="{1A439763-EB61-4978-9424-BD70256BCE21}" type="pres">
      <dgm:prSet presAssocID="{CE3B4CD2-6859-464F-9C51-E8204A82EF7D}" presName="entireBox" presStyleLbl="node1" presStyleIdx="0" presStyleCnt="3"/>
      <dgm:spPr/>
      <dgm:t>
        <a:bodyPr/>
        <a:lstStyle/>
        <a:p>
          <a:endParaRPr lang="en-US"/>
        </a:p>
      </dgm:t>
    </dgm:pt>
    <dgm:pt modelId="{BB9CA55C-45B5-47E1-8FCA-45A16FEE0DEC}" type="pres">
      <dgm:prSet presAssocID="{CE3B4CD2-6859-464F-9C51-E8204A82EF7D}" presName="descendantBox" presStyleCnt="0"/>
      <dgm:spPr/>
    </dgm:pt>
    <dgm:pt modelId="{830F7C61-122E-4980-B9F4-C5D91EF5B960}" type="pres">
      <dgm:prSet presAssocID="{78209FAF-8BB3-47D9-99BF-7472E9886FA5}" presName="childTextBox" presStyleLbl="fgAccFollowNode1" presStyleIdx="0" presStyleCnt="6">
        <dgm:presLayoutVars>
          <dgm:bulletEnabled val="1"/>
        </dgm:presLayoutVars>
      </dgm:prSet>
      <dgm:spPr/>
      <dgm:t>
        <a:bodyPr/>
        <a:lstStyle/>
        <a:p>
          <a:endParaRPr lang="en-US"/>
        </a:p>
      </dgm:t>
    </dgm:pt>
    <dgm:pt modelId="{2C8CECE2-5317-4E06-9A57-81C88891AF7E}" type="pres">
      <dgm:prSet presAssocID="{D022B383-4C22-44A7-B7B8-B999E6C1A2AA}" presName="childTextBox" presStyleLbl="fgAccFollowNode1" presStyleIdx="1" presStyleCnt="6">
        <dgm:presLayoutVars>
          <dgm:bulletEnabled val="1"/>
        </dgm:presLayoutVars>
      </dgm:prSet>
      <dgm:spPr/>
      <dgm:t>
        <a:bodyPr/>
        <a:lstStyle/>
        <a:p>
          <a:endParaRPr lang="en-US"/>
        </a:p>
      </dgm:t>
    </dgm:pt>
    <dgm:pt modelId="{A4A320E2-4214-426B-860A-F70D6E7C6580}" type="pres">
      <dgm:prSet presAssocID="{27F3F22E-CBE7-49CA-B625-083162F2D725}" presName="sp" presStyleCnt="0"/>
      <dgm:spPr/>
    </dgm:pt>
    <dgm:pt modelId="{D6769214-6425-4E78-B3A0-F5AEB3E5660C}" type="pres">
      <dgm:prSet presAssocID="{48EC32AD-CF9B-4F9E-98C0-85E1BD2827B3}" presName="arrowAndChildren" presStyleCnt="0"/>
      <dgm:spPr/>
    </dgm:pt>
    <dgm:pt modelId="{9B57C5A7-BC1B-4493-B8FE-437E9E7A0044}" type="pres">
      <dgm:prSet presAssocID="{48EC32AD-CF9B-4F9E-98C0-85E1BD2827B3}" presName="parentTextArrow" presStyleLbl="node1" presStyleIdx="0" presStyleCnt="3"/>
      <dgm:spPr/>
      <dgm:t>
        <a:bodyPr/>
        <a:lstStyle/>
        <a:p>
          <a:endParaRPr lang="en-US"/>
        </a:p>
      </dgm:t>
    </dgm:pt>
    <dgm:pt modelId="{71EFEFCD-971C-434C-AAAC-85E8D1592B19}" type="pres">
      <dgm:prSet presAssocID="{48EC32AD-CF9B-4F9E-98C0-85E1BD2827B3}" presName="arrow" presStyleLbl="node1" presStyleIdx="1" presStyleCnt="3"/>
      <dgm:spPr/>
      <dgm:t>
        <a:bodyPr/>
        <a:lstStyle/>
        <a:p>
          <a:endParaRPr lang="en-US"/>
        </a:p>
      </dgm:t>
    </dgm:pt>
    <dgm:pt modelId="{C83C1E7A-58D2-4A88-86CC-CFA6888E4FC7}" type="pres">
      <dgm:prSet presAssocID="{48EC32AD-CF9B-4F9E-98C0-85E1BD2827B3}" presName="descendantArrow" presStyleCnt="0"/>
      <dgm:spPr/>
    </dgm:pt>
    <dgm:pt modelId="{072669AD-B2DF-4F4F-B978-4761D070C28B}" type="pres">
      <dgm:prSet presAssocID="{F8F4C058-1FDD-4701-B469-8E7AF4DF95FB}" presName="childTextArrow" presStyleLbl="fgAccFollowNode1" presStyleIdx="2" presStyleCnt="6">
        <dgm:presLayoutVars>
          <dgm:bulletEnabled val="1"/>
        </dgm:presLayoutVars>
      </dgm:prSet>
      <dgm:spPr/>
      <dgm:t>
        <a:bodyPr/>
        <a:lstStyle/>
        <a:p>
          <a:endParaRPr lang="en-US"/>
        </a:p>
      </dgm:t>
    </dgm:pt>
    <dgm:pt modelId="{E7101A3F-90BD-441B-B99B-70280F07EE9D}" type="pres">
      <dgm:prSet presAssocID="{C368BC70-6ADD-4A8B-9F9C-B4F35C5B7A4D}" presName="childTextArrow" presStyleLbl="fgAccFollowNode1" presStyleIdx="3" presStyleCnt="6">
        <dgm:presLayoutVars>
          <dgm:bulletEnabled val="1"/>
        </dgm:presLayoutVars>
      </dgm:prSet>
      <dgm:spPr/>
      <dgm:t>
        <a:bodyPr/>
        <a:lstStyle/>
        <a:p>
          <a:endParaRPr lang="en-US"/>
        </a:p>
      </dgm:t>
    </dgm:pt>
    <dgm:pt modelId="{4FB69FEF-4FE3-496A-9CF1-DC0C7767308C}" type="pres">
      <dgm:prSet presAssocID="{303AB130-E7E5-4915-92F1-45EA118748F6}" presName="sp" presStyleCnt="0"/>
      <dgm:spPr/>
    </dgm:pt>
    <dgm:pt modelId="{5E050B68-960F-49C5-8127-2D835B0824CF}" type="pres">
      <dgm:prSet presAssocID="{87CDBE47-ED49-432C-A9F2-748F6DA03D04}" presName="arrowAndChildren" presStyleCnt="0"/>
      <dgm:spPr/>
    </dgm:pt>
    <dgm:pt modelId="{AC24BD04-571E-4113-A315-815C747D8254}" type="pres">
      <dgm:prSet presAssocID="{87CDBE47-ED49-432C-A9F2-748F6DA03D04}" presName="parentTextArrow" presStyleLbl="node1" presStyleIdx="1" presStyleCnt="3"/>
      <dgm:spPr/>
      <dgm:t>
        <a:bodyPr/>
        <a:lstStyle/>
        <a:p>
          <a:endParaRPr lang="en-US"/>
        </a:p>
      </dgm:t>
    </dgm:pt>
    <dgm:pt modelId="{7B3AAB5D-AC47-4B83-948F-81EF2F3AEFEE}" type="pres">
      <dgm:prSet presAssocID="{87CDBE47-ED49-432C-A9F2-748F6DA03D04}" presName="arrow" presStyleLbl="node1" presStyleIdx="2" presStyleCnt="3"/>
      <dgm:spPr/>
      <dgm:t>
        <a:bodyPr/>
        <a:lstStyle/>
        <a:p>
          <a:endParaRPr lang="en-US"/>
        </a:p>
      </dgm:t>
    </dgm:pt>
    <dgm:pt modelId="{ED8AD639-0CCC-436C-8B7D-B56AD9CBAED6}" type="pres">
      <dgm:prSet presAssocID="{87CDBE47-ED49-432C-A9F2-748F6DA03D04}" presName="descendantArrow" presStyleCnt="0"/>
      <dgm:spPr/>
    </dgm:pt>
    <dgm:pt modelId="{777B32AF-F6F9-4E08-90A1-BD7BD394ED2F}" type="pres">
      <dgm:prSet presAssocID="{4BDE60E5-78D2-4B8A-A26C-26C0535DC1A8}" presName="childTextArrow" presStyleLbl="fgAccFollowNode1" presStyleIdx="4" presStyleCnt="6">
        <dgm:presLayoutVars>
          <dgm:bulletEnabled val="1"/>
        </dgm:presLayoutVars>
      </dgm:prSet>
      <dgm:spPr/>
      <dgm:t>
        <a:bodyPr/>
        <a:lstStyle/>
        <a:p>
          <a:endParaRPr lang="en-US"/>
        </a:p>
      </dgm:t>
    </dgm:pt>
    <dgm:pt modelId="{F0009CE1-3C0C-43F1-9F4F-B5F01D454F16}" type="pres">
      <dgm:prSet presAssocID="{4C1DD0B8-A38B-4D15-9ADB-9A54DB4C415F}" presName="childTextArrow" presStyleLbl="fgAccFollowNode1" presStyleIdx="5" presStyleCnt="6">
        <dgm:presLayoutVars>
          <dgm:bulletEnabled val="1"/>
        </dgm:presLayoutVars>
      </dgm:prSet>
      <dgm:spPr/>
      <dgm:t>
        <a:bodyPr/>
        <a:lstStyle/>
        <a:p>
          <a:endParaRPr lang="en-US"/>
        </a:p>
      </dgm:t>
    </dgm:pt>
  </dgm:ptLst>
  <dgm:cxnLst>
    <dgm:cxn modelId="{CA9386CE-0743-4494-B03E-1E9C56873734}" type="presOf" srcId="{78209FAF-8BB3-47D9-99BF-7472E9886FA5}" destId="{830F7C61-122E-4980-B9F4-C5D91EF5B960}" srcOrd="0" destOrd="0" presId="urn:microsoft.com/office/officeart/2005/8/layout/process4"/>
    <dgm:cxn modelId="{5BF89BA2-9B9B-4740-85B7-6E8A73C2E924}" srcId="{87CDBE47-ED49-432C-A9F2-748F6DA03D04}" destId="{4BDE60E5-78D2-4B8A-A26C-26C0535DC1A8}" srcOrd="0" destOrd="0" parTransId="{EF7274C3-F674-4230-84D8-C68755BB23D9}" sibTransId="{B43B1F3A-6522-4E4A-A94A-876E41308F8B}"/>
    <dgm:cxn modelId="{894FD155-857B-4EA7-B74C-DFA46FDF41DE}" type="presOf" srcId="{4C1DD0B8-A38B-4D15-9ADB-9A54DB4C415F}" destId="{F0009CE1-3C0C-43F1-9F4F-B5F01D454F16}" srcOrd="0" destOrd="0" presId="urn:microsoft.com/office/officeart/2005/8/layout/process4"/>
    <dgm:cxn modelId="{7F55B626-BC2B-4E3B-8C9C-94EFF2ECDCB3}" srcId="{87CDBE47-ED49-432C-A9F2-748F6DA03D04}" destId="{4C1DD0B8-A38B-4D15-9ADB-9A54DB4C415F}" srcOrd="1" destOrd="0" parTransId="{4500B804-C7C5-434D-929B-75D759967974}" sibTransId="{3D050951-7DD5-4CDE-885E-E12537535F92}"/>
    <dgm:cxn modelId="{5E23F682-CC24-475D-8784-16DF81411008}" type="presOf" srcId="{CE3B4CD2-6859-464F-9C51-E8204A82EF7D}" destId="{D86FB583-3B19-4968-95D4-81BCC982D80A}" srcOrd="0" destOrd="0" presId="urn:microsoft.com/office/officeart/2005/8/layout/process4"/>
    <dgm:cxn modelId="{40E878AB-7C65-4EAB-B67F-EC536B899533}" type="presOf" srcId="{D022B383-4C22-44A7-B7B8-B999E6C1A2AA}" destId="{2C8CECE2-5317-4E06-9A57-81C88891AF7E}" srcOrd="0" destOrd="0" presId="urn:microsoft.com/office/officeart/2005/8/layout/process4"/>
    <dgm:cxn modelId="{58C7CC77-AB98-48F2-A854-6166F24674EE}" type="presOf" srcId="{F8F4C058-1FDD-4701-B469-8E7AF4DF95FB}" destId="{072669AD-B2DF-4F4F-B978-4761D070C28B}" srcOrd="0" destOrd="0" presId="urn:microsoft.com/office/officeart/2005/8/layout/process4"/>
    <dgm:cxn modelId="{F25542BA-EDEB-4CE7-8109-7738F884503E}" srcId="{CE3B4CD2-6859-464F-9C51-E8204A82EF7D}" destId="{78209FAF-8BB3-47D9-99BF-7472E9886FA5}" srcOrd="0" destOrd="0" parTransId="{6344DE4A-F606-4B5A-9030-EBE92DFD95E1}" sibTransId="{8DC330C4-0A5D-4D4F-9E9F-0CA91F015B34}"/>
    <dgm:cxn modelId="{19985AF4-E5AF-4037-88D7-07FC5A7EA5F6}" type="presOf" srcId="{48EC32AD-CF9B-4F9E-98C0-85E1BD2827B3}" destId="{9B57C5A7-BC1B-4493-B8FE-437E9E7A0044}" srcOrd="0" destOrd="0" presId="urn:microsoft.com/office/officeart/2005/8/layout/process4"/>
    <dgm:cxn modelId="{B5D9B0E5-7790-4DE4-9D09-B5FC6E7EAEC1}" type="presOf" srcId="{87CDBE47-ED49-432C-A9F2-748F6DA03D04}" destId="{AC24BD04-571E-4113-A315-815C747D8254}" srcOrd="0" destOrd="0" presId="urn:microsoft.com/office/officeart/2005/8/layout/process4"/>
    <dgm:cxn modelId="{D04AF5A5-7554-436B-8E79-94040F245FFE}" type="presOf" srcId="{C368BC70-6ADD-4A8B-9F9C-B4F35C5B7A4D}" destId="{E7101A3F-90BD-441B-B99B-70280F07EE9D}" srcOrd="0" destOrd="0" presId="urn:microsoft.com/office/officeart/2005/8/layout/process4"/>
    <dgm:cxn modelId="{681876E4-1303-49F9-962C-7C97EC9501C4}" type="presOf" srcId="{87CDBE47-ED49-432C-A9F2-748F6DA03D04}" destId="{7B3AAB5D-AC47-4B83-948F-81EF2F3AEFEE}" srcOrd="1" destOrd="0" presId="urn:microsoft.com/office/officeart/2005/8/layout/process4"/>
    <dgm:cxn modelId="{6F6C4BE4-E17F-4DC6-9ED4-AF5696216702}" type="presOf" srcId="{48EC32AD-CF9B-4F9E-98C0-85E1BD2827B3}" destId="{71EFEFCD-971C-434C-AAAC-85E8D1592B19}" srcOrd="1" destOrd="0" presId="urn:microsoft.com/office/officeart/2005/8/layout/process4"/>
    <dgm:cxn modelId="{74ECB474-1B64-4395-883E-D29FA1153268}" srcId="{381F7C43-CDF9-42CD-B84A-77A0E5E7D8E6}" destId="{87CDBE47-ED49-432C-A9F2-748F6DA03D04}" srcOrd="0" destOrd="0" parTransId="{85696431-2DFA-4960-9D19-10E81B303D41}" sibTransId="{303AB130-E7E5-4915-92F1-45EA118748F6}"/>
    <dgm:cxn modelId="{911D9649-D54A-432A-B365-9E75F1B66E55}" srcId="{381F7C43-CDF9-42CD-B84A-77A0E5E7D8E6}" destId="{48EC32AD-CF9B-4F9E-98C0-85E1BD2827B3}" srcOrd="1" destOrd="0" parTransId="{D3F488C3-65B5-44B5-A1C0-55C1F5FB5221}" sibTransId="{27F3F22E-CBE7-49CA-B625-083162F2D725}"/>
    <dgm:cxn modelId="{F00BEE58-3013-4A64-B147-9B9A266118A3}" srcId="{381F7C43-CDF9-42CD-B84A-77A0E5E7D8E6}" destId="{CE3B4CD2-6859-464F-9C51-E8204A82EF7D}" srcOrd="2" destOrd="0" parTransId="{5857130D-7DD1-4D0C-B2AE-B52D339E0A98}" sibTransId="{C6C97F4F-A725-46DF-8515-EB337D6124FF}"/>
    <dgm:cxn modelId="{A829875E-5332-4A3D-9B77-5D7731BC554E}" srcId="{CE3B4CD2-6859-464F-9C51-E8204A82EF7D}" destId="{D022B383-4C22-44A7-B7B8-B999E6C1A2AA}" srcOrd="1" destOrd="0" parTransId="{D1ABE0D2-A71F-4836-A7CC-14E06D41F9AE}" sibTransId="{52558D27-CFA8-45AA-829E-82BCB0973C06}"/>
    <dgm:cxn modelId="{54E5B961-9D9D-4CBA-B87B-08ACF438FC1F}" type="presOf" srcId="{381F7C43-CDF9-42CD-B84A-77A0E5E7D8E6}" destId="{31EAFDEB-ED76-434F-A565-C1D8B02174A6}" srcOrd="0" destOrd="0" presId="urn:microsoft.com/office/officeart/2005/8/layout/process4"/>
    <dgm:cxn modelId="{52161316-6042-4542-848E-BD5E56E327DF}" type="presOf" srcId="{4BDE60E5-78D2-4B8A-A26C-26C0535DC1A8}" destId="{777B32AF-F6F9-4E08-90A1-BD7BD394ED2F}" srcOrd="0" destOrd="0" presId="urn:microsoft.com/office/officeart/2005/8/layout/process4"/>
    <dgm:cxn modelId="{98ED4C26-F5A8-4315-BBA5-634479A0B498}" type="presOf" srcId="{CE3B4CD2-6859-464F-9C51-E8204A82EF7D}" destId="{1A439763-EB61-4978-9424-BD70256BCE21}" srcOrd="1" destOrd="0" presId="urn:microsoft.com/office/officeart/2005/8/layout/process4"/>
    <dgm:cxn modelId="{B2447009-F861-4482-B604-C878DA665A45}" srcId="{48EC32AD-CF9B-4F9E-98C0-85E1BD2827B3}" destId="{F8F4C058-1FDD-4701-B469-8E7AF4DF95FB}" srcOrd="0" destOrd="0" parTransId="{3F7204CA-C1DB-4E07-819E-8D23F7D70D7D}" sibTransId="{19519E31-E2CE-4DBB-B0A9-CFB4C682CCB5}"/>
    <dgm:cxn modelId="{63C51595-CEEE-4143-A9E4-5AA3319E0948}" srcId="{48EC32AD-CF9B-4F9E-98C0-85E1BD2827B3}" destId="{C368BC70-6ADD-4A8B-9F9C-B4F35C5B7A4D}" srcOrd="1" destOrd="0" parTransId="{B30CC051-8BB3-42C0-A87F-2E4589A781F8}" sibTransId="{1819F28B-43DE-4F1B-B9D7-6271F021EDDC}"/>
    <dgm:cxn modelId="{8BCECA2A-C842-4715-80AB-4A7A9EA6B124}" type="presParOf" srcId="{31EAFDEB-ED76-434F-A565-C1D8B02174A6}" destId="{2E5125F6-E72E-45BD-A08D-DD155512F878}" srcOrd="0" destOrd="0" presId="urn:microsoft.com/office/officeart/2005/8/layout/process4"/>
    <dgm:cxn modelId="{6C8F6EBB-CDD1-4540-BE4E-83586568220D}" type="presParOf" srcId="{2E5125F6-E72E-45BD-A08D-DD155512F878}" destId="{D86FB583-3B19-4968-95D4-81BCC982D80A}" srcOrd="0" destOrd="0" presId="urn:microsoft.com/office/officeart/2005/8/layout/process4"/>
    <dgm:cxn modelId="{E964B75B-C8EF-4D3F-B955-D2632951BB0E}" type="presParOf" srcId="{2E5125F6-E72E-45BD-A08D-DD155512F878}" destId="{1A439763-EB61-4978-9424-BD70256BCE21}" srcOrd="1" destOrd="0" presId="urn:microsoft.com/office/officeart/2005/8/layout/process4"/>
    <dgm:cxn modelId="{FE7F3F6A-D4DB-4EE6-9FC4-FF1C30DBBDA3}" type="presParOf" srcId="{2E5125F6-E72E-45BD-A08D-DD155512F878}" destId="{BB9CA55C-45B5-47E1-8FCA-45A16FEE0DEC}" srcOrd="2" destOrd="0" presId="urn:microsoft.com/office/officeart/2005/8/layout/process4"/>
    <dgm:cxn modelId="{E29049C3-F016-4541-988A-BB3EF8A8FF4E}" type="presParOf" srcId="{BB9CA55C-45B5-47E1-8FCA-45A16FEE0DEC}" destId="{830F7C61-122E-4980-B9F4-C5D91EF5B960}" srcOrd="0" destOrd="0" presId="urn:microsoft.com/office/officeart/2005/8/layout/process4"/>
    <dgm:cxn modelId="{E71FFD0B-087C-4FB9-B89D-8C05DCF04923}" type="presParOf" srcId="{BB9CA55C-45B5-47E1-8FCA-45A16FEE0DEC}" destId="{2C8CECE2-5317-4E06-9A57-81C88891AF7E}" srcOrd="1" destOrd="0" presId="urn:microsoft.com/office/officeart/2005/8/layout/process4"/>
    <dgm:cxn modelId="{40CB23B3-1D83-437B-A39E-D0F41F3D1056}" type="presParOf" srcId="{31EAFDEB-ED76-434F-A565-C1D8B02174A6}" destId="{A4A320E2-4214-426B-860A-F70D6E7C6580}" srcOrd="1" destOrd="0" presId="urn:microsoft.com/office/officeart/2005/8/layout/process4"/>
    <dgm:cxn modelId="{908B5BEE-BD86-44A4-89D6-5F747D3DCF49}" type="presParOf" srcId="{31EAFDEB-ED76-434F-A565-C1D8B02174A6}" destId="{D6769214-6425-4E78-B3A0-F5AEB3E5660C}" srcOrd="2" destOrd="0" presId="urn:microsoft.com/office/officeart/2005/8/layout/process4"/>
    <dgm:cxn modelId="{207BB3AC-1879-4D08-9218-C97F3D8A9385}" type="presParOf" srcId="{D6769214-6425-4E78-B3A0-F5AEB3E5660C}" destId="{9B57C5A7-BC1B-4493-B8FE-437E9E7A0044}" srcOrd="0" destOrd="0" presId="urn:microsoft.com/office/officeart/2005/8/layout/process4"/>
    <dgm:cxn modelId="{C20EB6B9-9E29-4115-950D-C4C80C69F2D4}" type="presParOf" srcId="{D6769214-6425-4E78-B3A0-F5AEB3E5660C}" destId="{71EFEFCD-971C-434C-AAAC-85E8D1592B19}" srcOrd="1" destOrd="0" presId="urn:microsoft.com/office/officeart/2005/8/layout/process4"/>
    <dgm:cxn modelId="{5AF6B2EE-F361-49B7-A1F0-C53314B18065}" type="presParOf" srcId="{D6769214-6425-4E78-B3A0-F5AEB3E5660C}" destId="{C83C1E7A-58D2-4A88-86CC-CFA6888E4FC7}" srcOrd="2" destOrd="0" presId="urn:microsoft.com/office/officeart/2005/8/layout/process4"/>
    <dgm:cxn modelId="{0C045929-294D-4295-B30A-3D261C3218A2}" type="presParOf" srcId="{C83C1E7A-58D2-4A88-86CC-CFA6888E4FC7}" destId="{072669AD-B2DF-4F4F-B978-4761D070C28B}" srcOrd="0" destOrd="0" presId="urn:microsoft.com/office/officeart/2005/8/layout/process4"/>
    <dgm:cxn modelId="{B550FDAF-FBF3-4B1A-9C79-A77FFC38295D}" type="presParOf" srcId="{C83C1E7A-58D2-4A88-86CC-CFA6888E4FC7}" destId="{E7101A3F-90BD-441B-B99B-70280F07EE9D}" srcOrd="1" destOrd="0" presId="urn:microsoft.com/office/officeart/2005/8/layout/process4"/>
    <dgm:cxn modelId="{982BFD9E-8763-4694-8702-1E92CA06F0C0}" type="presParOf" srcId="{31EAFDEB-ED76-434F-A565-C1D8B02174A6}" destId="{4FB69FEF-4FE3-496A-9CF1-DC0C7767308C}" srcOrd="3" destOrd="0" presId="urn:microsoft.com/office/officeart/2005/8/layout/process4"/>
    <dgm:cxn modelId="{C6771673-5D76-4152-B87F-B58927C74B80}" type="presParOf" srcId="{31EAFDEB-ED76-434F-A565-C1D8B02174A6}" destId="{5E050B68-960F-49C5-8127-2D835B0824CF}" srcOrd="4" destOrd="0" presId="urn:microsoft.com/office/officeart/2005/8/layout/process4"/>
    <dgm:cxn modelId="{B5561C0B-BCC5-4BD1-8B9A-B6F3BA6B19F6}" type="presParOf" srcId="{5E050B68-960F-49C5-8127-2D835B0824CF}" destId="{AC24BD04-571E-4113-A315-815C747D8254}" srcOrd="0" destOrd="0" presId="urn:microsoft.com/office/officeart/2005/8/layout/process4"/>
    <dgm:cxn modelId="{E99C2654-4553-47E1-B17F-6E719C9C8B70}" type="presParOf" srcId="{5E050B68-960F-49C5-8127-2D835B0824CF}" destId="{7B3AAB5D-AC47-4B83-948F-81EF2F3AEFEE}" srcOrd="1" destOrd="0" presId="urn:microsoft.com/office/officeart/2005/8/layout/process4"/>
    <dgm:cxn modelId="{F9B416FB-FFA1-402E-B801-8B191F20FCF9}" type="presParOf" srcId="{5E050B68-960F-49C5-8127-2D835B0824CF}" destId="{ED8AD639-0CCC-436C-8B7D-B56AD9CBAED6}" srcOrd="2" destOrd="0" presId="urn:microsoft.com/office/officeart/2005/8/layout/process4"/>
    <dgm:cxn modelId="{A3F34749-9341-480F-91AC-C215645B5B3C}" type="presParOf" srcId="{ED8AD639-0CCC-436C-8B7D-B56AD9CBAED6}" destId="{777B32AF-F6F9-4E08-90A1-BD7BD394ED2F}" srcOrd="0" destOrd="0" presId="urn:microsoft.com/office/officeart/2005/8/layout/process4"/>
    <dgm:cxn modelId="{2BA21AC6-96A4-491D-BAA9-8508B3BB7056}" type="presParOf" srcId="{ED8AD639-0CCC-436C-8B7D-B56AD9CBAED6}" destId="{F0009CE1-3C0C-43F1-9F4F-B5F01D454F16}" srcOrd="1"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E0E2B3-2AC1-4675-B504-7DFBDC14F78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E000A4-AD6A-44FD-9A94-2BCE90AEA446}">
      <dgm:prSet phldrT="[Text]"/>
      <dgm:spPr/>
      <dgm:t>
        <a:bodyPr/>
        <a:lstStyle/>
        <a:p>
          <a:r>
            <a:rPr lang="en-US" dirty="0" smtClean="0"/>
            <a:t>SCOPING} {NO EIA REQUIRED</a:t>
          </a:r>
          <a:endParaRPr lang="en-US" dirty="0"/>
        </a:p>
      </dgm:t>
    </dgm:pt>
    <dgm:pt modelId="{867B5236-6381-40CD-A409-BCE53F714272}" type="parTrans" cxnId="{C7E6C313-3949-41EC-A251-258A66EFE708}">
      <dgm:prSet/>
      <dgm:spPr/>
      <dgm:t>
        <a:bodyPr/>
        <a:lstStyle/>
        <a:p>
          <a:endParaRPr lang="en-US"/>
        </a:p>
      </dgm:t>
    </dgm:pt>
    <dgm:pt modelId="{483A6C24-7C0D-4927-B642-ECCF13611082}" type="sibTrans" cxnId="{C7E6C313-3949-41EC-A251-258A66EFE708}">
      <dgm:prSet/>
      <dgm:spPr/>
      <dgm:t>
        <a:bodyPr/>
        <a:lstStyle/>
        <a:p>
          <a:endParaRPr lang="en-US"/>
        </a:p>
      </dgm:t>
    </dgm:pt>
    <dgm:pt modelId="{E8B973C3-8346-42EB-948B-D309E4A8D972}">
      <dgm:prSet phldrT="[Text]"/>
      <dgm:spPr/>
      <dgm:t>
        <a:bodyPr/>
        <a:lstStyle/>
        <a:p>
          <a:r>
            <a:rPr lang="en-US" dirty="0" smtClean="0"/>
            <a:t>Scoping to determine the spatial and temporary dimension of environmental effects</a:t>
          </a:r>
          <a:endParaRPr lang="en-US" dirty="0"/>
        </a:p>
      </dgm:t>
    </dgm:pt>
    <dgm:pt modelId="{9AC9AC21-5448-4C2A-BFA8-F91F1DB1CB7B}" type="parTrans" cxnId="{36D8252C-F7B3-486A-8DC6-5D6EDC34D159}">
      <dgm:prSet/>
      <dgm:spPr/>
      <dgm:t>
        <a:bodyPr/>
        <a:lstStyle/>
        <a:p>
          <a:endParaRPr lang="en-US"/>
        </a:p>
      </dgm:t>
    </dgm:pt>
    <dgm:pt modelId="{7889237C-16E9-4890-8FA9-89750F207CB4}" type="sibTrans" cxnId="{36D8252C-F7B3-486A-8DC6-5D6EDC34D159}">
      <dgm:prSet/>
      <dgm:spPr/>
      <dgm:t>
        <a:bodyPr/>
        <a:lstStyle/>
        <a:p>
          <a:endParaRPr lang="en-US"/>
        </a:p>
      </dgm:t>
    </dgm:pt>
    <dgm:pt modelId="{1E46B115-6C8A-4FE2-A820-FF1152E63213}">
      <dgm:prSet phldrT="[Text]"/>
      <dgm:spPr/>
      <dgm:t>
        <a:bodyPr/>
        <a:lstStyle/>
        <a:p>
          <a:r>
            <a:rPr lang="en-US" dirty="0" smtClean="0"/>
            <a:t>Carry out detailed baseline studies to determine the environmental condition prior to project implementation</a:t>
          </a:r>
          <a:endParaRPr lang="en-US" dirty="0"/>
        </a:p>
      </dgm:t>
    </dgm:pt>
    <dgm:pt modelId="{80E5949E-1CE8-42F4-9DB8-B7631755AA46}" type="parTrans" cxnId="{12D721C1-93CC-415C-9C4B-779BD6F0C8E2}">
      <dgm:prSet/>
      <dgm:spPr/>
      <dgm:t>
        <a:bodyPr/>
        <a:lstStyle/>
        <a:p>
          <a:endParaRPr lang="en-US"/>
        </a:p>
      </dgm:t>
    </dgm:pt>
    <dgm:pt modelId="{DA4F3687-8657-4C04-8BC3-BFE211A2B3EB}" type="sibTrans" cxnId="{12D721C1-93CC-415C-9C4B-779BD6F0C8E2}">
      <dgm:prSet/>
      <dgm:spPr/>
      <dgm:t>
        <a:bodyPr/>
        <a:lstStyle/>
        <a:p>
          <a:endParaRPr lang="en-US"/>
        </a:p>
      </dgm:t>
    </dgm:pt>
    <dgm:pt modelId="{EF57A28E-2335-494E-974D-62C995A9485B}">
      <dgm:prSet phldrT="[Text]"/>
      <dgm:spPr/>
      <dgm:t>
        <a:bodyPr/>
        <a:lstStyle/>
        <a:p>
          <a:r>
            <a:rPr lang="en-US" dirty="0" smtClean="0"/>
            <a:t>DRAFT EIA REPORT</a:t>
          </a:r>
          <a:endParaRPr lang="en-US" dirty="0"/>
        </a:p>
      </dgm:t>
    </dgm:pt>
    <dgm:pt modelId="{C2FD3EC2-D492-4D81-938F-CD70CB1BDD3C}" type="parTrans" cxnId="{5D288961-50F6-4A80-9F29-B2D2C93FD398}">
      <dgm:prSet/>
      <dgm:spPr/>
      <dgm:t>
        <a:bodyPr/>
        <a:lstStyle/>
        <a:p>
          <a:endParaRPr lang="en-US"/>
        </a:p>
      </dgm:t>
    </dgm:pt>
    <dgm:pt modelId="{3183B647-EDEE-4AD2-A754-BBD333BED8FA}" type="sibTrans" cxnId="{5D288961-50F6-4A80-9F29-B2D2C93FD398}">
      <dgm:prSet/>
      <dgm:spPr/>
      <dgm:t>
        <a:bodyPr/>
        <a:lstStyle/>
        <a:p>
          <a:endParaRPr lang="en-US"/>
        </a:p>
      </dgm:t>
    </dgm:pt>
    <dgm:pt modelId="{47C4E614-A279-4E10-8DB8-3735B33054D8}">
      <dgm:prSet phldrT="[Text]"/>
      <dgm:spPr/>
      <dgm:t>
        <a:bodyPr/>
        <a:lstStyle/>
        <a:p>
          <a:r>
            <a:rPr lang="en-US" dirty="0" smtClean="0"/>
            <a:t>Prepare a detailed assessment report. See s.4 for minimum contents of the EIA Report.</a:t>
          </a:r>
          <a:endParaRPr lang="en-US" dirty="0"/>
        </a:p>
      </dgm:t>
    </dgm:pt>
    <dgm:pt modelId="{29AFE9D1-341B-4D3F-8468-6DE1EBE8BE4B}" type="parTrans" cxnId="{0FBB6128-7CA2-4B49-A5AE-E50EA0DDBFC3}">
      <dgm:prSet/>
      <dgm:spPr/>
      <dgm:t>
        <a:bodyPr/>
        <a:lstStyle/>
        <a:p>
          <a:endParaRPr lang="en-US"/>
        </a:p>
      </dgm:t>
    </dgm:pt>
    <dgm:pt modelId="{339F15DE-F76A-433A-8D23-3657AB9D02A5}" type="sibTrans" cxnId="{0FBB6128-7CA2-4B49-A5AE-E50EA0DDBFC3}">
      <dgm:prSet/>
      <dgm:spPr/>
      <dgm:t>
        <a:bodyPr/>
        <a:lstStyle/>
        <a:p>
          <a:endParaRPr lang="en-US"/>
        </a:p>
      </dgm:t>
    </dgm:pt>
    <dgm:pt modelId="{E7852DE0-C230-41F2-BDE0-D82AADEF4E83}">
      <dgm:prSet phldrT="[Text]" phldr="1"/>
      <dgm:spPr/>
      <dgm:t>
        <a:bodyPr/>
        <a:lstStyle/>
        <a:p>
          <a:endParaRPr lang="en-US"/>
        </a:p>
      </dgm:t>
    </dgm:pt>
    <dgm:pt modelId="{F801D502-CF8C-4A37-AD4D-BCEA3A4FB2C8}" type="parTrans" cxnId="{72BAFD40-1110-444F-89C8-94F8413E9FA2}">
      <dgm:prSet/>
      <dgm:spPr/>
      <dgm:t>
        <a:bodyPr/>
        <a:lstStyle/>
        <a:p>
          <a:endParaRPr lang="en-US"/>
        </a:p>
      </dgm:t>
    </dgm:pt>
    <dgm:pt modelId="{58627857-C82A-4FF6-8F03-31BB96C338B0}" type="sibTrans" cxnId="{72BAFD40-1110-444F-89C8-94F8413E9FA2}">
      <dgm:prSet/>
      <dgm:spPr/>
      <dgm:t>
        <a:bodyPr/>
        <a:lstStyle/>
        <a:p>
          <a:endParaRPr lang="en-US"/>
        </a:p>
      </dgm:t>
    </dgm:pt>
    <dgm:pt modelId="{593D50BA-C1FC-474D-B9A1-586E1356C467}">
      <dgm:prSet phldrT="[Text]"/>
      <dgm:spPr/>
      <dgm:t>
        <a:bodyPr/>
        <a:lstStyle/>
        <a:p>
          <a:r>
            <a:rPr lang="en-US" dirty="0" smtClean="0"/>
            <a:t>PUBLIC HEARING} REVIEW PANEL} MEDIATION</a:t>
          </a:r>
          <a:endParaRPr lang="en-US" dirty="0"/>
        </a:p>
      </dgm:t>
    </dgm:pt>
    <dgm:pt modelId="{E0DAD248-F327-4B14-A9F7-CE2EFCA76C59}" type="parTrans" cxnId="{B2E78616-A778-4DE4-A49F-0B9F6028DA06}">
      <dgm:prSet/>
      <dgm:spPr/>
      <dgm:t>
        <a:bodyPr/>
        <a:lstStyle/>
        <a:p>
          <a:endParaRPr lang="en-US"/>
        </a:p>
      </dgm:t>
    </dgm:pt>
    <dgm:pt modelId="{6C507760-D38B-464B-BEE8-0B8747CDACAE}" type="sibTrans" cxnId="{B2E78616-A778-4DE4-A49F-0B9F6028DA06}">
      <dgm:prSet/>
      <dgm:spPr/>
      <dgm:t>
        <a:bodyPr/>
        <a:lstStyle/>
        <a:p>
          <a:endParaRPr lang="en-US"/>
        </a:p>
      </dgm:t>
    </dgm:pt>
    <dgm:pt modelId="{F77A336A-15DE-4742-B5B6-1381AE20ECDC}">
      <dgm:prSet phldrT="[Text]"/>
      <dgm:spPr/>
      <dgm:t>
        <a:bodyPr/>
        <a:lstStyle/>
        <a:p>
          <a:r>
            <a:rPr lang="en-US" dirty="0" smtClean="0"/>
            <a:t>Review methods: In-house; Panel; Public; or Mediation. S.7 provides for comments by certain groups (..including “members of the public”)</a:t>
          </a:r>
          <a:endParaRPr lang="en-US" dirty="0"/>
        </a:p>
      </dgm:t>
    </dgm:pt>
    <dgm:pt modelId="{73B40AFF-2855-40FB-B887-80F12B4D1E1F}" type="parTrans" cxnId="{857FDBD7-617A-4AE3-A22F-B49E41346C07}">
      <dgm:prSet/>
      <dgm:spPr/>
      <dgm:t>
        <a:bodyPr/>
        <a:lstStyle/>
        <a:p>
          <a:endParaRPr lang="en-US"/>
        </a:p>
      </dgm:t>
    </dgm:pt>
    <dgm:pt modelId="{D4BF9F5C-410B-4A6B-9937-BF98E9A79A5B}" type="sibTrans" cxnId="{857FDBD7-617A-4AE3-A22F-B49E41346C07}">
      <dgm:prSet/>
      <dgm:spPr/>
      <dgm:t>
        <a:bodyPr/>
        <a:lstStyle/>
        <a:p>
          <a:endParaRPr lang="en-US"/>
        </a:p>
      </dgm:t>
    </dgm:pt>
    <dgm:pt modelId="{D8BFFCD8-0F8F-4EF4-ACC7-B4D4B81A182D}">
      <dgm:prSet phldrT="[Text]"/>
      <dgm:spPr/>
      <dgm:t>
        <a:bodyPr/>
        <a:lstStyle/>
        <a:p>
          <a:r>
            <a:rPr lang="en-US" dirty="0" smtClean="0"/>
            <a:t>Within 15 working days of the receipt of the draft EIA report, FME concludes evaluation of the draft and determination of the review method which it communicates to the proponent in writing</a:t>
          </a:r>
          <a:endParaRPr lang="en-US" dirty="0"/>
        </a:p>
      </dgm:t>
    </dgm:pt>
    <dgm:pt modelId="{71DB851E-D78E-408C-A69E-E407F22B52F7}" type="parTrans" cxnId="{E6F8F583-E2B4-4A0B-BB33-6FBC21B735C6}">
      <dgm:prSet/>
      <dgm:spPr/>
      <dgm:t>
        <a:bodyPr/>
        <a:lstStyle/>
        <a:p>
          <a:endParaRPr lang="en-US"/>
        </a:p>
      </dgm:t>
    </dgm:pt>
    <dgm:pt modelId="{B355F266-1A03-465A-8DA6-5F4788CDBD0A}" type="sibTrans" cxnId="{E6F8F583-E2B4-4A0B-BB33-6FBC21B735C6}">
      <dgm:prSet/>
      <dgm:spPr/>
      <dgm:t>
        <a:bodyPr/>
        <a:lstStyle/>
        <a:p>
          <a:endParaRPr lang="en-US"/>
        </a:p>
      </dgm:t>
    </dgm:pt>
    <dgm:pt modelId="{5789F0BA-62C8-41F2-9DF7-A28B8D323BA3}" type="pres">
      <dgm:prSet presAssocID="{CDE0E2B3-2AC1-4675-B504-7DFBDC14F784}" presName="Name0" presStyleCnt="0">
        <dgm:presLayoutVars>
          <dgm:dir/>
          <dgm:animLvl val="lvl"/>
          <dgm:resizeHandles val="exact"/>
        </dgm:presLayoutVars>
      </dgm:prSet>
      <dgm:spPr/>
      <dgm:t>
        <a:bodyPr/>
        <a:lstStyle/>
        <a:p>
          <a:endParaRPr lang="en-US"/>
        </a:p>
      </dgm:t>
    </dgm:pt>
    <dgm:pt modelId="{58F7440C-517F-454D-94B0-8568D2568DFA}" type="pres">
      <dgm:prSet presAssocID="{593D50BA-C1FC-474D-B9A1-586E1356C467}" presName="boxAndChildren" presStyleCnt="0"/>
      <dgm:spPr/>
    </dgm:pt>
    <dgm:pt modelId="{B82D11EE-B627-4F99-BB56-4756BF363733}" type="pres">
      <dgm:prSet presAssocID="{593D50BA-C1FC-474D-B9A1-586E1356C467}" presName="parentTextBox" presStyleLbl="node1" presStyleIdx="0" presStyleCnt="3"/>
      <dgm:spPr/>
      <dgm:t>
        <a:bodyPr/>
        <a:lstStyle/>
        <a:p>
          <a:endParaRPr lang="en-US"/>
        </a:p>
      </dgm:t>
    </dgm:pt>
    <dgm:pt modelId="{29AA7293-BCAC-4329-BBD1-68C5010FD01A}" type="pres">
      <dgm:prSet presAssocID="{593D50BA-C1FC-474D-B9A1-586E1356C467}" presName="entireBox" presStyleLbl="node1" presStyleIdx="0" presStyleCnt="3"/>
      <dgm:spPr/>
      <dgm:t>
        <a:bodyPr/>
        <a:lstStyle/>
        <a:p>
          <a:endParaRPr lang="en-US"/>
        </a:p>
      </dgm:t>
    </dgm:pt>
    <dgm:pt modelId="{98DC85BE-3103-4E87-A68E-D23A351AF3FD}" type="pres">
      <dgm:prSet presAssocID="{593D50BA-C1FC-474D-B9A1-586E1356C467}" presName="descendantBox" presStyleCnt="0"/>
      <dgm:spPr/>
    </dgm:pt>
    <dgm:pt modelId="{302427BA-3D87-4AF1-AA06-FB0B980BDD7D}" type="pres">
      <dgm:prSet presAssocID="{F77A336A-15DE-4742-B5B6-1381AE20ECDC}" presName="childTextBox" presStyleLbl="fgAccFollowNode1" presStyleIdx="0" presStyleCnt="6">
        <dgm:presLayoutVars>
          <dgm:bulletEnabled val="1"/>
        </dgm:presLayoutVars>
      </dgm:prSet>
      <dgm:spPr/>
      <dgm:t>
        <a:bodyPr/>
        <a:lstStyle/>
        <a:p>
          <a:endParaRPr lang="en-US"/>
        </a:p>
      </dgm:t>
    </dgm:pt>
    <dgm:pt modelId="{477292DF-8CB7-4517-8D09-5F75F641C19E}" type="pres">
      <dgm:prSet presAssocID="{D8BFFCD8-0F8F-4EF4-ACC7-B4D4B81A182D}" presName="childTextBox" presStyleLbl="fgAccFollowNode1" presStyleIdx="1" presStyleCnt="6">
        <dgm:presLayoutVars>
          <dgm:bulletEnabled val="1"/>
        </dgm:presLayoutVars>
      </dgm:prSet>
      <dgm:spPr/>
      <dgm:t>
        <a:bodyPr/>
        <a:lstStyle/>
        <a:p>
          <a:endParaRPr lang="en-US"/>
        </a:p>
      </dgm:t>
    </dgm:pt>
    <dgm:pt modelId="{A440BB0B-EC19-480B-B1C9-09DB1035E543}" type="pres">
      <dgm:prSet presAssocID="{3183B647-EDEE-4AD2-A754-BBD333BED8FA}" presName="sp" presStyleCnt="0"/>
      <dgm:spPr/>
    </dgm:pt>
    <dgm:pt modelId="{87C6153D-19DA-4F8A-B7A4-D6AEE485578A}" type="pres">
      <dgm:prSet presAssocID="{EF57A28E-2335-494E-974D-62C995A9485B}" presName="arrowAndChildren" presStyleCnt="0"/>
      <dgm:spPr/>
    </dgm:pt>
    <dgm:pt modelId="{3E46B063-4050-420F-B568-57F86BADE428}" type="pres">
      <dgm:prSet presAssocID="{EF57A28E-2335-494E-974D-62C995A9485B}" presName="parentTextArrow" presStyleLbl="node1" presStyleIdx="0" presStyleCnt="3"/>
      <dgm:spPr/>
      <dgm:t>
        <a:bodyPr/>
        <a:lstStyle/>
        <a:p>
          <a:endParaRPr lang="en-US"/>
        </a:p>
      </dgm:t>
    </dgm:pt>
    <dgm:pt modelId="{89525351-3EEB-47AE-BB0D-E1922BF26390}" type="pres">
      <dgm:prSet presAssocID="{EF57A28E-2335-494E-974D-62C995A9485B}" presName="arrow" presStyleLbl="node1" presStyleIdx="1" presStyleCnt="3"/>
      <dgm:spPr/>
      <dgm:t>
        <a:bodyPr/>
        <a:lstStyle/>
        <a:p>
          <a:endParaRPr lang="en-US"/>
        </a:p>
      </dgm:t>
    </dgm:pt>
    <dgm:pt modelId="{B235E6AC-BE46-4CFE-820A-AD277A8C1D82}" type="pres">
      <dgm:prSet presAssocID="{EF57A28E-2335-494E-974D-62C995A9485B}" presName="descendantArrow" presStyleCnt="0"/>
      <dgm:spPr/>
    </dgm:pt>
    <dgm:pt modelId="{214C1A86-4E51-4712-84AB-F739162FE08C}" type="pres">
      <dgm:prSet presAssocID="{47C4E614-A279-4E10-8DB8-3735B33054D8}" presName="childTextArrow" presStyleLbl="fgAccFollowNode1" presStyleIdx="2" presStyleCnt="6">
        <dgm:presLayoutVars>
          <dgm:bulletEnabled val="1"/>
        </dgm:presLayoutVars>
      </dgm:prSet>
      <dgm:spPr/>
      <dgm:t>
        <a:bodyPr/>
        <a:lstStyle/>
        <a:p>
          <a:endParaRPr lang="en-US"/>
        </a:p>
      </dgm:t>
    </dgm:pt>
    <dgm:pt modelId="{245ED385-DC84-436C-ACDC-FD636FED2805}" type="pres">
      <dgm:prSet presAssocID="{E7852DE0-C230-41F2-BDE0-D82AADEF4E83}" presName="childTextArrow" presStyleLbl="fgAccFollowNode1" presStyleIdx="3" presStyleCnt="6">
        <dgm:presLayoutVars>
          <dgm:bulletEnabled val="1"/>
        </dgm:presLayoutVars>
      </dgm:prSet>
      <dgm:spPr/>
      <dgm:t>
        <a:bodyPr/>
        <a:lstStyle/>
        <a:p>
          <a:endParaRPr lang="en-US"/>
        </a:p>
      </dgm:t>
    </dgm:pt>
    <dgm:pt modelId="{B40EB057-F9CD-4D73-A592-FA615F8A11D9}" type="pres">
      <dgm:prSet presAssocID="{483A6C24-7C0D-4927-B642-ECCF13611082}" presName="sp" presStyleCnt="0"/>
      <dgm:spPr/>
    </dgm:pt>
    <dgm:pt modelId="{CCFE4E1A-361F-4BFA-BC3F-F92B243DD02B}" type="pres">
      <dgm:prSet presAssocID="{D0E000A4-AD6A-44FD-9A94-2BCE90AEA446}" presName="arrowAndChildren" presStyleCnt="0"/>
      <dgm:spPr/>
    </dgm:pt>
    <dgm:pt modelId="{817EA063-8010-4196-8A9A-AB2324902DBB}" type="pres">
      <dgm:prSet presAssocID="{D0E000A4-AD6A-44FD-9A94-2BCE90AEA446}" presName="parentTextArrow" presStyleLbl="node1" presStyleIdx="1" presStyleCnt="3"/>
      <dgm:spPr/>
      <dgm:t>
        <a:bodyPr/>
        <a:lstStyle/>
        <a:p>
          <a:endParaRPr lang="en-US"/>
        </a:p>
      </dgm:t>
    </dgm:pt>
    <dgm:pt modelId="{18E5B9A7-DBE0-46D9-ABC0-19715B56D64C}" type="pres">
      <dgm:prSet presAssocID="{D0E000A4-AD6A-44FD-9A94-2BCE90AEA446}" presName="arrow" presStyleLbl="node1" presStyleIdx="2" presStyleCnt="3"/>
      <dgm:spPr/>
      <dgm:t>
        <a:bodyPr/>
        <a:lstStyle/>
        <a:p>
          <a:endParaRPr lang="en-US"/>
        </a:p>
      </dgm:t>
    </dgm:pt>
    <dgm:pt modelId="{3AEBB488-91DE-4E7C-B978-22D3019F3234}" type="pres">
      <dgm:prSet presAssocID="{D0E000A4-AD6A-44FD-9A94-2BCE90AEA446}" presName="descendantArrow" presStyleCnt="0"/>
      <dgm:spPr/>
    </dgm:pt>
    <dgm:pt modelId="{7823611E-83CB-43CD-B0AF-EDA5E2D7352F}" type="pres">
      <dgm:prSet presAssocID="{E8B973C3-8346-42EB-948B-D309E4A8D972}" presName="childTextArrow" presStyleLbl="fgAccFollowNode1" presStyleIdx="4" presStyleCnt="6">
        <dgm:presLayoutVars>
          <dgm:bulletEnabled val="1"/>
        </dgm:presLayoutVars>
      </dgm:prSet>
      <dgm:spPr/>
      <dgm:t>
        <a:bodyPr/>
        <a:lstStyle/>
        <a:p>
          <a:endParaRPr lang="en-US"/>
        </a:p>
      </dgm:t>
    </dgm:pt>
    <dgm:pt modelId="{2A7C959F-4119-4CC4-A25D-60BCEF34067E}" type="pres">
      <dgm:prSet presAssocID="{1E46B115-6C8A-4FE2-A820-FF1152E63213}" presName="childTextArrow" presStyleLbl="fgAccFollowNode1" presStyleIdx="5" presStyleCnt="6">
        <dgm:presLayoutVars>
          <dgm:bulletEnabled val="1"/>
        </dgm:presLayoutVars>
      </dgm:prSet>
      <dgm:spPr/>
      <dgm:t>
        <a:bodyPr/>
        <a:lstStyle/>
        <a:p>
          <a:endParaRPr lang="en-US"/>
        </a:p>
      </dgm:t>
    </dgm:pt>
  </dgm:ptLst>
  <dgm:cxnLst>
    <dgm:cxn modelId="{BFE9F110-E0E7-4257-A258-E40CA2353B9F}" type="presOf" srcId="{CDE0E2B3-2AC1-4675-B504-7DFBDC14F784}" destId="{5789F0BA-62C8-41F2-9DF7-A28B8D323BA3}" srcOrd="0" destOrd="0" presId="urn:microsoft.com/office/officeart/2005/8/layout/process4"/>
    <dgm:cxn modelId="{36D8252C-F7B3-486A-8DC6-5D6EDC34D159}" srcId="{D0E000A4-AD6A-44FD-9A94-2BCE90AEA446}" destId="{E8B973C3-8346-42EB-948B-D309E4A8D972}" srcOrd="0" destOrd="0" parTransId="{9AC9AC21-5448-4C2A-BFA8-F91F1DB1CB7B}" sibTransId="{7889237C-16E9-4890-8FA9-89750F207CB4}"/>
    <dgm:cxn modelId="{6ABD4BB7-5206-4C9C-91E7-227237216C72}" type="presOf" srcId="{D0E000A4-AD6A-44FD-9A94-2BCE90AEA446}" destId="{817EA063-8010-4196-8A9A-AB2324902DBB}" srcOrd="0" destOrd="0" presId="urn:microsoft.com/office/officeart/2005/8/layout/process4"/>
    <dgm:cxn modelId="{B2E78616-A778-4DE4-A49F-0B9F6028DA06}" srcId="{CDE0E2B3-2AC1-4675-B504-7DFBDC14F784}" destId="{593D50BA-C1FC-474D-B9A1-586E1356C467}" srcOrd="2" destOrd="0" parTransId="{E0DAD248-F327-4B14-A9F7-CE2EFCA76C59}" sibTransId="{6C507760-D38B-464B-BEE8-0B8747CDACAE}"/>
    <dgm:cxn modelId="{4EEBDE61-3DE6-4159-BF18-ECC7A8A72BFA}" type="presOf" srcId="{E8B973C3-8346-42EB-948B-D309E4A8D972}" destId="{7823611E-83CB-43CD-B0AF-EDA5E2D7352F}" srcOrd="0" destOrd="0" presId="urn:microsoft.com/office/officeart/2005/8/layout/process4"/>
    <dgm:cxn modelId="{D102E4A8-1DE6-41B9-8E89-24AE7282AC74}" type="presOf" srcId="{EF57A28E-2335-494E-974D-62C995A9485B}" destId="{3E46B063-4050-420F-B568-57F86BADE428}" srcOrd="0" destOrd="0" presId="urn:microsoft.com/office/officeart/2005/8/layout/process4"/>
    <dgm:cxn modelId="{343ACE06-F6A3-4059-B0AD-45EA9F3367EE}" type="presOf" srcId="{D8BFFCD8-0F8F-4EF4-ACC7-B4D4B81A182D}" destId="{477292DF-8CB7-4517-8D09-5F75F641C19E}" srcOrd="0" destOrd="0" presId="urn:microsoft.com/office/officeart/2005/8/layout/process4"/>
    <dgm:cxn modelId="{12D721C1-93CC-415C-9C4B-779BD6F0C8E2}" srcId="{D0E000A4-AD6A-44FD-9A94-2BCE90AEA446}" destId="{1E46B115-6C8A-4FE2-A820-FF1152E63213}" srcOrd="1" destOrd="0" parTransId="{80E5949E-1CE8-42F4-9DB8-B7631755AA46}" sibTransId="{DA4F3687-8657-4C04-8BC3-BFE211A2B3EB}"/>
    <dgm:cxn modelId="{4D237748-A1BC-491B-8461-1008849CD402}" type="presOf" srcId="{1E46B115-6C8A-4FE2-A820-FF1152E63213}" destId="{2A7C959F-4119-4CC4-A25D-60BCEF34067E}" srcOrd="0" destOrd="0" presId="urn:microsoft.com/office/officeart/2005/8/layout/process4"/>
    <dgm:cxn modelId="{BC9961A6-C292-4E38-9B27-6DE50C075A6E}" type="presOf" srcId="{EF57A28E-2335-494E-974D-62C995A9485B}" destId="{89525351-3EEB-47AE-BB0D-E1922BF26390}" srcOrd="1" destOrd="0" presId="urn:microsoft.com/office/officeart/2005/8/layout/process4"/>
    <dgm:cxn modelId="{857FDBD7-617A-4AE3-A22F-B49E41346C07}" srcId="{593D50BA-C1FC-474D-B9A1-586E1356C467}" destId="{F77A336A-15DE-4742-B5B6-1381AE20ECDC}" srcOrd="0" destOrd="0" parTransId="{73B40AFF-2855-40FB-B887-80F12B4D1E1F}" sibTransId="{D4BF9F5C-410B-4A6B-9937-BF98E9A79A5B}"/>
    <dgm:cxn modelId="{D91A5969-92EE-4383-A648-A7DF78C3A5CD}" type="presOf" srcId="{F77A336A-15DE-4742-B5B6-1381AE20ECDC}" destId="{302427BA-3D87-4AF1-AA06-FB0B980BDD7D}" srcOrd="0" destOrd="0" presId="urn:microsoft.com/office/officeart/2005/8/layout/process4"/>
    <dgm:cxn modelId="{72BAFD40-1110-444F-89C8-94F8413E9FA2}" srcId="{EF57A28E-2335-494E-974D-62C995A9485B}" destId="{E7852DE0-C230-41F2-BDE0-D82AADEF4E83}" srcOrd="1" destOrd="0" parTransId="{F801D502-CF8C-4A37-AD4D-BCEA3A4FB2C8}" sibTransId="{58627857-C82A-4FF6-8F03-31BB96C338B0}"/>
    <dgm:cxn modelId="{720103EE-E28D-432D-987B-DA70A9B0734E}" type="presOf" srcId="{593D50BA-C1FC-474D-B9A1-586E1356C467}" destId="{29AA7293-BCAC-4329-BBD1-68C5010FD01A}" srcOrd="1" destOrd="0" presId="urn:microsoft.com/office/officeart/2005/8/layout/process4"/>
    <dgm:cxn modelId="{F12D8466-1066-4413-80BF-87222E3CAF2A}" type="presOf" srcId="{E7852DE0-C230-41F2-BDE0-D82AADEF4E83}" destId="{245ED385-DC84-436C-ACDC-FD636FED2805}" srcOrd="0" destOrd="0" presId="urn:microsoft.com/office/officeart/2005/8/layout/process4"/>
    <dgm:cxn modelId="{7CCC3CF3-9E64-4562-9A85-8E30F7262BCD}" type="presOf" srcId="{D0E000A4-AD6A-44FD-9A94-2BCE90AEA446}" destId="{18E5B9A7-DBE0-46D9-ABC0-19715B56D64C}" srcOrd="1" destOrd="0" presId="urn:microsoft.com/office/officeart/2005/8/layout/process4"/>
    <dgm:cxn modelId="{0FBB6128-7CA2-4B49-A5AE-E50EA0DDBFC3}" srcId="{EF57A28E-2335-494E-974D-62C995A9485B}" destId="{47C4E614-A279-4E10-8DB8-3735B33054D8}" srcOrd="0" destOrd="0" parTransId="{29AFE9D1-341B-4D3F-8468-6DE1EBE8BE4B}" sibTransId="{339F15DE-F76A-433A-8D23-3657AB9D02A5}"/>
    <dgm:cxn modelId="{E6F8F583-E2B4-4A0B-BB33-6FBC21B735C6}" srcId="{593D50BA-C1FC-474D-B9A1-586E1356C467}" destId="{D8BFFCD8-0F8F-4EF4-ACC7-B4D4B81A182D}" srcOrd="1" destOrd="0" parTransId="{71DB851E-D78E-408C-A69E-E407F22B52F7}" sibTransId="{B355F266-1A03-465A-8DA6-5F4788CDBD0A}"/>
    <dgm:cxn modelId="{5D288961-50F6-4A80-9F29-B2D2C93FD398}" srcId="{CDE0E2B3-2AC1-4675-B504-7DFBDC14F784}" destId="{EF57A28E-2335-494E-974D-62C995A9485B}" srcOrd="1" destOrd="0" parTransId="{C2FD3EC2-D492-4D81-938F-CD70CB1BDD3C}" sibTransId="{3183B647-EDEE-4AD2-A754-BBD333BED8FA}"/>
    <dgm:cxn modelId="{74235AF9-425E-40B9-8F3F-4FD0CAC52D2F}" type="presOf" srcId="{47C4E614-A279-4E10-8DB8-3735B33054D8}" destId="{214C1A86-4E51-4712-84AB-F739162FE08C}" srcOrd="0" destOrd="0" presId="urn:microsoft.com/office/officeart/2005/8/layout/process4"/>
    <dgm:cxn modelId="{C7E6C313-3949-41EC-A251-258A66EFE708}" srcId="{CDE0E2B3-2AC1-4675-B504-7DFBDC14F784}" destId="{D0E000A4-AD6A-44FD-9A94-2BCE90AEA446}" srcOrd="0" destOrd="0" parTransId="{867B5236-6381-40CD-A409-BCE53F714272}" sibTransId="{483A6C24-7C0D-4927-B642-ECCF13611082}"/>
    <dgm:cxn modelId="{EC1611F7-5679-4314-9B4E-2D03029B3658}" type="presOf" srcId="{593D50BA-C1FC-474D-B9A1-586E1356C467}" destId="{B82D11EE-B627-4F99-BB56-4756BF363733}" srcOrd="0" destOrd="0" presId="urn:microsoft.com/office/officeart/2005/8/layout/process4"/>
    <dgm:cxn modelId="{21DA02C1-54BA-463C-96C1-702359CFF9E1}" type="presParOf" srcId="{5789F0BA-62C8-41F2-9DF7-A28B8D323BA3}" destId="{58F7440C-517F-454D-94B0-8568D2568DFA}" srcOrd="0" destOrd="0" presId="urn:microsoft.com/office/officeart/2005/8/layout/process4"/>
    <dgm:cxn modelId="{FEC60920-B2D7-4BC3-A797-DE22C3A25194}" type="presParOf" srcId="{58F7440C-517F-454D-94B0-8568D2568DFA}" destId="{B82D11EE-B627-4F99-BB56-4756BF363733}" srcOrd="0" destOrd="0" presId="urn:microsoft.com/office/officeart/2005/8/layout/process4"/>
    <dgm:cxn modelId="{5D9DF650-3DCC-477E-8058-9D5459DD2A9A}" type="presParOf" srcId="{58F7440C-517F-454D-94B0-8568D2568DFA}" destId="{29AA7293-BCAC-4329-BBD1-68C5010FD01A}" srcOrd="1" destOrd="0" presId="urn:microsoft.com/office/officeart/2005/8/layout/process4"/>
    <dgm:cxn modelId="{CB459519-1BE9-4515-8B89-850670504028}" type="presParOf" srcId="{58F7440C-517F-454D-94B0-8568D2568DFA}" destId="{98DC85BE-3103-4E87-A68E-D23A351AF3FD}" srcOrd="2" destOrd="0" presId="urn:microsoft.com/office/officeart/2005/8/layout/process4"/>
    <dgm:cxn modelId="{FA439126-B510-461A-9C14-961FE9CE6805}" type="presParOf" srcId="{98DC85BE-3103-4E87-A68E-D23A351AF3FD}" destId="{302427BA-3D87-4AF1-AA06-FB0B980BDD7D}" srcOrd="0" destOrd="0" presId="urn:microsoft.com/office/officeart/2005/8/layout/process4"/>
    <dgm:cxn modelId="{307BA007-07E4-4406-BD6D-72654DE8A95B}" type="presParOf" srcId="{98DC85BE-3103-4E87-A68E-D23A351AF3FD}" destId="{477292DF-8CB7-4517-8D09-5F75F641C19E}" srcOrd="1" destOrd="0" presId="urn:microsoft.com/office/officeart/2005/8/layout/process4"/>
    <dgm:cxn modelId="{72F429DA-403D-401E-9D36-DFA75FF8CFE3}" type="presParOf" srcId="{5789F0BA-62C8-41F2-9DF7-A28B8D323BA3}" destId="{A440BB0B-EC19-480B-B1C9-09DB1035E543}" srcOrd="1" destOrd="0" presId="urn:microsoft.com/office/officeart/2005/8/layout/process4"/>
    <dgm:cxn modelId="{0E6A4B28-B1F0-4C55-A432-8BDA6FA4CFA4}" type="presParOf" srcId="{5789F0BA-62C8-41F2-9DF7-A28B8D323BA3}" destId="{87C6153D-19DA-4F8A-B7A4-D6AEE485578A}" srcOrd="2" destOrd="0" presId="urn:microsoft.com/office/officeart/2005/8/layout/process4"/>
    <dgm:cxn modelId="{2ED3A53C-E5AE-4025-92D5-428A6F039231}" type="presParOf" srcId="{87C6153D-19DA-4F8A-B7A4-D6AEE485578A}" destId="{3E46B063-4050-420F-B568-57F86BADE428}" srcOrd="0" destOrd="0" presId="urn:microsoft.com/office/officeart/2005/8/layout/process4"/>
    <dgm:cxn modelId="{B93D6B03-D6CE-4D93-85EC-D8E11E4011F3}" type="presParOf" srcId="{87C6153D-19DA-4F8A-B7A4-D6AEE485578A}" destId="{89525351-3EEB-47AE-BB0D-E1922BF26390}" srcOrd="1" destOrd="0" presId="urn:microsoft.com/office/officeart/2005/8/layout/process4"/>
    <dgm:cxn modelId="{47A1628E-D19E-46F1-BE70-E122203471E9}" type="presParOf" srcId="{87C6153D-19DA-4F8A-B7A4-D6AEE485578A}" destId="{B235E6AC-BE46-4CFE-820A-AD277A8C1D82}" srcOrd="2" destOrd="0" presId="urn:microsoft.com/office/officeart/2005/8/layout/process4"/>
    <dgm:cxn modelId="{1E71F525-661F-4DEA-A962-4295F90B1D3E}" type="presParOf" srcId="{B235E6AC-BE46-4CFE-820A-AD277A8C1D82}" destId="{214C1A86-4E51-4712-84AB-F739162FE08C}" srcOrd="0" destOrd="0" presId="urn:microsoft.com/office/officeart/2005/8/layout/process4"/>
    <dgm:cxn modelId="{C93C0CFB-A10D-4315-BC2B-74706628AC37}" type="presParOf" srcId="{B235E6AC-BE46-4CFE-820A-AD277A8C1D82}" destId="{245ED385-DC84-436C-ACDC-FD636FED2805}" srcOrd="1" destOrd="0" presId="urn:microsoft.com/office/officeart/2005/8/layout/process4"/>
    <dgm:cxn modelId="{552B2D17-D892-4593-9893-68C60C840ABC}" type="presParOf" srcId="{5789F0BA-62C8-41F2-9DF7-A28B8D323BA3}" destId="{B40EB057-F9CD-4D73-A592-FA615F8A11D9}" srcOrd="3" destOrd="0" presId="urn:microsoft.com/office/officeart/2005/8/layout/process4"/>
    <dgm:cxn modelId="{35592C1A-5CFD-47EF-ACDE-EC747D57DF45}" type="presParOf" srcId="{5789F0BA-62C8-41F2-9DF7-A28B8D323BA3}" destId="{CCFE4E1A-361F-4BFA-BC3F-F92B243DD02B}" srcOrd="4" destOrd="0" presId="urn:microsoft.com/office/officeart/2005/8/layout/process4"/>
    <dgm:cxn modelId="{5E70FAB1-D876-4E1A-92C8-A8C093E1F934}" type="presParOf" srcId="{CCFE4E1A-361F-4BFA-BC3F-F92B243DD02B}" destId="{817EA063-8010-4196-8A9A-AB2324902DBB}" srcOrd="0" destOrd="0" presId="urn:microsoft.com/office/officeart/2005/8/layout/process4"/>
    <dgm:cxn modelId="{569F9D3A-A658-4BA8-9F2B-A12633666200}" type="presParOf" srcId="{CCFE4E1A-361F-4BFA-BC3F-F92B243DD02B}" destId="{18E5B9A7-DBE0-46D9-ABC0-19715B56D64C}" srcOrd="1" destOrd="0" presId="urn:microsoft.com/office/officeart/2005/8/layout/process4"/>
    <dgm:cxn modelId="{0760E310-5763-4C29-BA6B-8C2C9F904030}" type="presParOf" srcId="{CCFE4E1A-361F-4BFA-BC3F-F92B243DD02B}" destId="{3AEBB488-91DE-4E7C-B978-22D3019F3234}" srcOrd="2" destOrd="0" presId="urn:microsoft.com/office/officeart/2005/8/layout/process4"/>
    <dgm:cxn modelId="{50D287F4-E46B-4C28-A7E7-7C9971ECD7F0}" type="presParOf" srcId="{3AEBB488-91DE-4E7C-B978-22D3019F3234}" destId="{7823611E-83CB-43CD-B0AF-EDA5E2D7352F}" srcOrd="0" destOrd="0" presId="urn:microsoft.com/office/officeart/2005/8/layout/process4"/>
    <dgm:cxn modelId="{26698C7F-D492-481A-901C-2DB43448FF85}" type="presParOf" srcId="{3AEBB488-91DE-4E7C-B978-22D3019F3234}" destId="{2A7C959F-4119-4CC4-A25D-60BCEF34067E}" srcOrd="1"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AF11BC-3F68-433C-B278-0811FAADE98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0F7ACF77-3C9E-44A1-99B8-509809254682}">
      <dgm:prSet phldrT="[Text]"/>
      <dgm:spPr/>
      <dgm:t>
        <a:bodyPr/>
        <a:lstStyle/>
        <a:p>
          <a:r>
            <a:rPr lang="en-US" dirty="0" smtClean="0"/>
            <a:t>REVIEW REPORT</a:t>
          </a:r>
          <a:endParaRPr lang="en-US" dirty="0"/>
        </a:p>
      </dgm:t>
    </dgm:pt>
    <dgm:pt modelId="{4D242B8A-93F6-475E-9041-AD353352EB0B}" type="parTrans" cxnId="{9B44D23F-6493-441F-A3B2-9D94E992B653}">
      <dgm:prSet/>
      <dgm:spPr/>
      <dgm:t>
        <a:bodyPr/>
        <a:lstStyle/>
        <a:p>
          <a:endParaRPr lang="en-US"/>
        </a:p>
      </dgm:t>
    </dgm:pt>
    <dgm:pt modelId="{0A7FBCC0-656D-4545-A804-1569773B1205}" type="sibTrans" cxnId="{9B44D23F-6493-441F-A3B2-9D94E992B653}">
      <dgm:prSet/>
      <dgm:spPr/>
      <dgm:t>
        <a:bodyPr/>
        <a:lstStyle/>
        <a:p>
          <a:endParaRPr lang="en-US"/>
        </a:p>
      </dgm:t>
    </dgm:pt>
    <dgm:pt modelId="{E0E5F96A-6DEE-4F3A-9644-436165AC83ED}">
      <dgm:prSet phldrT="[Text]"/>
      <dgm:spPr/>
      <dgm:t>
        <a:bodyPr/>
        <a:lstStyle/>
        <a:p>
          <a:r>
            <a:rPr lang="en-US" dirty="0" smtClean="0"/>
            <a:t>Within one month of the review process, review comments are made available to the proponent</a:t>
          </a:r>
          <a:endParaRPr lang="en-US" dirty="0"/>
        </a:p>
      </dgm:t>
    </dgm:pt>
    <dgm:pt modelId="{6FF60D6D-1D85-45BA-960D-CBA85B23068A}" type="parTrans" cxnId="{2F2D1762-379F-4068-9615-D773FE84CA09}">
      <dgm:prSet/>
      <dgm:spPr/>
      <dgm:t>
        <a:bodyPr/>
        <a:lstStyle/>
        <a:p>
          <a:endParaRPr lang="en-US"/>
        </a:p>
      </dgm:t>
    </dgm:pt>
    <dgm:pt modelId="{A7DD1134-E0C7-4C9E-96FF-2A4CF956CAE2}" type="sibTrans" cxnId="{2F2D1762-379F-4068-9615-D773FE84CA09}">
      <dgm:prSet/>
      <dgm:spPr/>
      <dgm:t>
        <a:bodyPr/>
        <a:lstStyle/>
        <a:p>
          <a:endParaRPr lang="en-US"/>
        </a:p>
      </dgm:t>
    </dgm:pt>
    <dgm:pt modelId="{15F9C48C-B234-4430-9548-362DAB87EFC1}">
      <dgm:prSet phldrT="[Text]"/>
      <dgm:spPr/>
      <dgm:t>
        <a:bodyPr/>
        <a:lstStyle/>
        <a:p>
          <a:r>
            <a:rPr lang="en-US" dirty="0" smtClean="0"/>
            <a:t>Technically in the review stage the public participates only when FME’s chosen method of review guarantees public participation.</a:t>
          </a:r>
          <a:endParaRPr lang="en-US" dirty="0"/>
        </a:p>
      </dgm:t>
    </dgm:pt>
    <dgm:pt modelId="{B2091CD7-BA25-4EB1-BCA9-7C7EA08BD623}" type="parTrans" cxnId="{F957F87F-5B54-4554-BD11-46C62056E800}">
      <dgm:prSet/>
      <dgm:spPr/>
      <dgm:t>
        <a:bodyPr/>
        <a:lstStyle/>
        <a:p>
          <a:endParaRPr lang="en-US"/>
        </a:p>
      </dgm:t>
    </dgm:pt>
    <dgm:pt modelId="{7EC41F5B-4D51-4F90-A365-E8EC236CCB11}" type="sibTrans" cxnId="{F957F87F-5B54-4554-BD11-46C62056E800}">
      <dgm:prSet/>
      <dgm:spPr/>
      <dgm:t>
        <a:bodyPr/>
        <a:lstStyle/>
        <a:p>
          <a:endParaRPr lang="en-US"/>
        </a:p>
      </dgm:t>
    </dgm:pt>
    <dgm:pt modelId="{6C1B698E-F9B3-47B4-8FA6-952D0F48E796}">
      <dgm:prSet phldrT="[Text]"/>
      <dgm:spPr/>
      <dgm:t>
        <a:bodyPr/>
        <a:lstStyle/>
        <a:p>
          <a:r>
            <a:rPr lang="en-US" dirty="0" smtClean="0"/>
            <a:t>PROPONENT</a:t>
          </a:r>
          <a:endParaRPr lang="en-US" dirty="0"/>
        </a:p>
      </dgm:t>
    </dgm:pt>
    <dgm:pt modelId="{1C3E2267-71DB-41F8-B37D-2DBC134E81B9}" type="parTrans" cxnId="{3ADD991E-2048-4768-86B9-314D12363A7A}">
      <dgm:prSet/>
      <dgm:spPr/>
      <dgm:t>
        <a:bodyPr/>
        <a:lstStyle/>
        <a:p>
          <a:endParaRPr lang="en-US"/>
        </a:p>
      </dgm:t>
    </dgm:pt>
    <dgm:pt modelId="{D6A04EBB-FF31-4D51-957C-D3AFEEA99922}" type="sibTrans" cxnId="{3ADD991E-2048-4768-86B9-314D12363A7A}">
      <dgm:prSet/>
      <dgm:spPr/>
      <dgm:t>
        <a:bodyPr/>
        <a:lstStyle/>
        <a:p>
          <a:endParaRPr lang="en-US"/>
        </a:p>
      </dgm:t>
    </dgm:pt>
    <dgm:pt modelId="{249B0F12-094C-41EE-A15B-4B388626DBAD}">
      <dgm:prSet phldrT="[Text]"/>
      <dgm:spPr/>
      <dgm:t>
        <a:bodyPr/>
        <a:lstStyle/>
        <a:p>
          <a:r>
            <a:rPr lang="en-US" dirty="0" smtClean="0"/>
            <a:t>The Proponent must address and proffer answers to review comments within 6 months to the responsible officer</a:t>
          </a:r>
          <a:endParaRPr lang="en-US" dirty="0"/>
        </a:p>
      </dgm:t>
    </dgm:pt>
    <dgm:pt modelId="{133CFCC5-9FF6-4167-AD82-F8E5F6C9D692}" type="parTrans" cxnId="{199AA9AB-6881-494A-A9EA-EDAB4DD91E47}">
      <dgm:prSet/>
      <dgm:spPr/>
      <dgm:t>
        <a:bodyPr/>
        <a:lstStyle/>
        <a:p>
          <a:endParaRPr lang="en-US"/>
        </a:p>
      </dgm:t>
    </dgm:pt>
    <dgm:pt modelId="{EF7349CA-DC8A-4A36-90A0-0D94533A06E8}" type="sibTrans" cxnId="{199AA9AB-6881-494A-A9EA-EDAB4DD91E47}">
      <dgm:prSet/>
      <dgm:spPr/>
      <dgm:t>
        <a:bodyPr/>
        <a:lstStyle/>
        <a:p>
          <a:endParaRPr lang="en-US"/>
        </a:p>
      </dgm:t>
    </dgm:pt>
    <dgm:pt modelId="{646599E2-1F33-4FA0-9987-A4FF254BD374}">
      <dgm:prSet phldrT="[Text]"/>
      <dgm:spPr/>
      <dgm:t>
        <a:bodyPr/>
        <a:lstStyle/>
        <a:p>
          <a:r>
            <a:rPr lang="en-US" dirty="0" smtClean="0"/>
            <a:t>FME and the Proponent set conditions establishing follow-up program(mitigation, compliance and monitoring plan), a monitoring strategy and audit procedure.</a:t>
          </a:r>
          <a:endParaRPr lang="en-US" dirty="0"/>
        </a:p>
      </dgm:t>
    </dgm:pt>
    <dgm:pt modelId="{71C602AF-B910-4709-AF9F-C90A06E194E8}" type="parTrans" cxnId="{7FF22111-C11F-4995-AB50-159174D24461}">
      <dgm:prSet/>
      <dgm:spPr/>
      <dgm:t>
        <a:bodyPr/>
        <a:lstStyle/>
        <a:p>
          <a:endParaRPr lang="en-US"/>
        </a:p>
      </dgm:t>
    </dgm:pt>
    <dgm:pt modelId="{D9EB4DD2-3A37-4267-9E2F-7D2EE35FEDB0}" type="sibTrans" cxnId="{7FF22111-C11F-4995-AB50-159174D24461}">
      <dgm:prSet/>
      <dgm:spPr/>
      <dgm:t>
        <a:bodyPr/>
        <a:lstStyle/>
        <a:p>
          <a:endParaRPr lang="en-US"/>
        </a:p>
      </dgm:t>
    </dgm:pt>
    <dgm:pt modelId="{5AA51304-4BB7-41A3-BD6D-3E1899088B5E}">
      <dgm:prSet phldrT="[Text]"/>
      <dgm:spPr/>
      <dgm:t>
        <a:bodyPr/>
        <a:lstStyle/>
        <a:p>
          <a:r>
            <a:rPr lang="en-US" dirty="0" smtClean="0"/>
            <a:t>FINAL EIA REPORT</a:t>
          </a:r>
          <a:endParaRPr lang="en-US" dirty="0"/>
        </a:p>
      </dgm:t>
    </dgm:pt>
    <dgm:pt modelId="{0E5A2353-1804-46B9-98D3-501521CAAA7C}" type="parTrans" cxnId="{BD6302C6-AAA6-4655-B102-C314513F2EAA}">
      <dgm:prSet/>
      <dgm:spPr/>
      <dgm:t>
        <a:bodyPr/>
        <a:lstStyle/>
        <a:p>
          <a:endParaRPr lang="en-US"/>
        </a:p>
      </dgm:t>
    </dgm:pt>
    <dgm:pt modelId="{F192B9B5-BE2A-4482-AB13-719B7CC4E4B5}" type="sibTrans" cxnId="{BD6302C6-AAA6-4655-B102-C314513F2EAA}">
      <dgm:prSet/>
      <dgm:spPr/>
      <dgm:t>
        <a:bodyPr/>
        <a:lstStyle/>
        <a:p>
          <a:endParaRPr lang="en-US"/>
        </a:p>
      </dgm:t>
    </dgm:pt>
    <dgm:pt modelId="{96B9529C-DAA4-4DD7-A737-452487FC5E11}">
      <dgm:prSet phldrT="[Text]"/>
      <dgm:spPr/>
      <dgm:t>
        <a:bodyPr/>
        <a:lstStyle/>
        <a:p>
          <a:r>
            <a:rPr lang="en-US" dirty="0" smtClean="0"/>
            <a:t>Within one month </a:t>
          </a:r>
          <a:endParaRPr lang="en-US" dirty="0"/>
        </a:p>
      </dgm:t>
    </dgm:pt>
    <dgm:pt modelId="{3A029448-840B-4C4E-A404-36C13607631F}" type="parTrans" cxnId="{2EF4BA88-F630-46FC-AC2E-1BEA4534FB74}">
      <dgm:prSet/>
      <dgm:spPr/>
      <dgm:t>
        <a:bodyPr/>
        <a:lstStyle/>
        <a:p>
          <a:endParaRPr lang="en-US"/>
        </a:p>
      </dgm:t>
    </dgm:pt>
    <dgm:pt modelId="{4EAD3F22-016F-4782-921C-D33E77149072}" type="sibTrans" cxnId="{2EF4BA88-F630-46FC-AC2E-1BEA4534FB74}">
      <dgm:prSet/>
      <dgm:spPr/>
      <dgm:t>
        <a:bodyPr/>
        <a:lstStyle/>
        <a:p>
          <a:endParaRPr lang="en-US"/>
        </a:p>
      </dgm:t>
    </dgm:pt>
    <dgm:pt modelId="{AD315B04-23F2-415A-BCCF-D2B86B089DD1}">
      <dgm:prSet phldrT="[Text]" phldr="1"/>
      <dgm:spPr/>
      <dgm:t>
        <a:bodyPr/>
        <a:lstStyle/>
        <a:p>
          <a:endParaRPr lang="en-US"/>
        </a:p>
      </dgm:t>
    </dgm:pt>
    <dgm:pt modelId="{E016F429-DDDD-4698-8043-FD9ACF47A498}" type="parTrans" cxnId="{EE18F253-2BEB-4729-8F31-C6B07BCD1517}">
      <dgm:prSet/>
      <dgm:spPr/>
      <dgm:t>
        <a:bodyPr/>
        <a:lstStyle/>
        <a:p>
          <a:endParaRPr lang="en-US"/>
        </a:p>
      </dgm:t>
    </dgm:pt>
    <dgm:pt modelId="{6B0A7E6A-BDFA-424F-A152-642B6077C903}" type="sibTrans" cxnId="{EE18F253-2BEB-4729-8F31-C6B07BCD1517}">
      <dgm:prSet/>
      <dgm:spPr/>
      <dgm:t>
        <a:bodyPr/>
        <a:lstStyle/>
        <a:p>
          <a:endParaRPr lang="en-US"/>
        </a:p>
      </dgm:t>
    </dgm:pt>
    <dgm:pt modelId="{75525142-2CD3-42A1-98B2-BD594D730E10}" type="pres">
      <dgm:prSet presAssocID="{E3AF11BC-3F68-433C-B278-0811FAADE989}" presName="Name0" presStyleCnt="0">
        <dgm:presLayoutVars>
          <dgm:dir/>
          <dgm:animLvl val="lvl"/>
          <dgm:resizeHandles val="exact"/>
        </dgm:presLayoutVars>
      </dgm:prSet>
      <dgm:spPr/>
      <dgm:t>
        <a:bodyPr/>
        <a:lstStyle/>
        <a:p>
          <a:endParaRPr lang="en-US"/>
        </a:p>
      </dgm:t>
    </dgm:pt>
    <dgm:pt modelId="{BEABC047-5306-4616-9F10-829F6AD57F99}" type="pres">
      <dgm:prSet presAssocID="{5AA51304-4BB7-41A3-BD6D-3E1899088B5E}" presName="boxAndChildren" presStyleCnt="0"/>
      <dgm:spPr/>
    </dgm:pt>
    <dgm:pt modelId="{F020E412-F75A-44A2-A503-EDB547F0B1A1}" type="pres">
      <dgm:prSet presAssocID="{5AA51304-4BB7-41A3-BD6D-3E1899088B5E}" presName="parentTextBox" presStyleLbl="node1" presStyleIdx="0" presStyleCnt="3"/>
      <dgm:spPr/>
      <dgm:t>
        <a:bodyPr/>
        <a:lstStyle/>
        <a:p>
          <a:endParaRPr lang="en-US"/>
        </a:p>
      </dgm:t>
    </dgm:pt>
    <dgm:pt modelId="{EC4DF79A-D5A3-4827-B142-F925D8340C98}" type="pres">
      <dgm:prSet presAssocID="{5AA51304-4BB7-41A3-BD6D-3E1899088B5E}" presName="entireBox" presStyleLbl="node1" presStyleIdx="0" presStyleCnt="3"/>
      <dgm:spPr/>
      <dgm:t>
        <a:bodyPr/>
        <a:lstStyle/>
        <a:p>
          <a:endParaRPr lang="en-US"/>
        </a:p>
      </dgm:t>
    </dgm:pt>
    <dgm:pt modelId="{2F3340AF-C15C-47DC-814C-E4986786DB36}" type="pres">
      <dgm:prSet presAssocID="{5AA51304-4BB7-41A3-BD6D-3E1899088B5E}" presName="descendantBox" presStyleCnt="0"/>
      <dgm:spPr/>
    </dgm:pt>
    <dgm:pt modelId="{E27DD159-CAD9-450D-8853-2C8E2447CA71}" type="pres">
      <dgm:prSet presAssocID="{96B9529C-DAA4-4DD7-A737-452487FC5E11}" presName="childTextBox" presStyleLbl="fgAccFollowNode1" presStyleIdx="0" presStyleCnt="6">
        <dgm:presLayoutVars>
          <dgm:bulletEnabled val="1"/>
        </dgm:presLayoutVars>
      </dgm:prSet>
      <dgm:spPr/>
      <dgm:t>
        <a:bodyPr/>
        <a:lstStyle/>
        <a:p>
          <a:endParaRPr lang="en-US"/>
        </a:p>
      </dgm:t>
    </dgm:pt>
    <dgm:pt modelId="{43E184F7-3730-4E93-A4DA-BAABE9D53882}" type="pres">
      <dgm:prSet presAssocID="{AD315B04-23F2-415A-BCCF-D2B86B089DD1}" presName="childTextBox" presStyleLbl="fgAccFollowNode1" presStyleIdx="1" presStyleCnt="6">
        <dgm:presLayoutVars>
          <dgm:bulletEnabled val="1"/>
        </dgm:presLayoutVars>
      </dgm:prSet>
      <dgm:spPr/>
      <dgm:t>
        <a:bodyPr/>
        <a:lstStyle/>
        <a:p>
          <a:endParaRPr lang="en-US"/>
        </a:p>
      </dgm:t>
    </dgm:pt>
    <dgm:pt modelId="{54A5CF37-8BAB-4665-8671-180AB7937092}" type="pres">
      <dgm:prSet presAssocID="{D6A04EBB-FF31-4D51-957C-D3AFEEA99922}" presName="sp" presStyleCnt="0"/>
      <dgm:spPr/>
    </dgm:pt>
    <dgm:pt modelId="{5DB40098-504B-4665-9ADC-DC286257C8FA}" type="pres">
      <dgm:prSet presAssocID="{6C1B698E-F9B3-47B4-8FA6-952D0F48E796}" presName="arrowAndChildren" presStyleCnt="0"/>
      <dgm:spPr/>
    </dgm:pt>
    <dgm:pt modelId="{07205552-59EE-47E5-91E8-65F03A48FD02}" type="pres">
      <dgm:prSet presAssocID="{6C1B698E-F9B3-47B4-8FA6-952D0F48E796}" presName="parentTextArrow" presStyleLbl="node1" presStyleIdx="0" presStyleCnt="3"/>
      <dgm:spPr/>
      <dgm:t>
        <a:bodyPr/>
        <a:lstStyle/>
        <a:p>
          <a:endParaRPr lang="en-US"/>
        </a:p>
      </dgm:t>
    </dgm:pt>
    <dgm:pt modelId="{51523095-33CF-489A-AF6D-E64F82117579}" type="pres">
      <dgm:prSet presAssocID="{6C1B698E-F9B3-47B4-8FA6-952D0F48E796}" presName="arrow" presStyleLbl="node1" presStyleIdx="1" presStyleCnt="3"/>
      <dgm:spPr/>
      <dgm:t>
        <a:bodyPr/>
        <a:lstStyle/>
        <a:p>
          <a:endParaRPr lang="en-US"/>
        </a:p>
      </dgm:t>
    </dgm:pt>
    <dgm:pt modelId="{5A150862-0BAE-4CB2-A740-60B71079F661}" type="pres">
      <dgm:prSet presAssocID="{6C1B698E-F9B3-47B4-8FA6-952D0F48E796}" presName="descendantArrow" presStyleCnt="0"/>
      <dgm:spPr/>
    </dgm:pt>
    <dgm:pt modelId="{A83F1CB1-6663-44DD-B408-388B7F3F3C40}" type="pres">
      <dgm:prSet presAssocID="{249B0F12-094C-41EE-A15B-4B388626DBAD}" presName="childTextArrow" presStyleLbl="fgAccFollowNode1" presStyleIdx="2" presStyleCnt="6">
        <dgm:presLayoutVars>
          <dgm:bulletEnabled val="1"/>
        </dgm:presLayoutVars>
      </dgm:prSet>
      <dgm:spPr/>
      <dgm:t>
        <a:bodyPr/>
        <a:lstStyle/>
        <a:p>
          <a:endParaRPr lang="en-US"/>
        </a:p>
      </dgm:t>
    </dgm:pt>
    <dgm:pt modelId="{071E5DA5-837C-4234-B780-176CE663D004}" type="pres">
      <dgm:prSet presAssocID="{646599E2-1F33-4FA0-9987-A4FF254BD374}" presName="childTextArrow" presStyleLbl="fgAccFollowNode1" presStyleIdx="3" presStyleCnt="6">
        <dgm:presLayoutVars>
          <dgm:bulletEnabled val="1"/>
        </dgm:presLayoutVars>
      </dgm:prSet>
      <dgm:spPr/>
      <dgm:t>
        <a:bodyPr/>
        <a:lstStyle/>
        <a:p>
          <a:endParaRPr lang="en-US"/>
        </a:p>
      </dgm:t>
    </dgm:pt>
    <dgm:pt modelId="{E9F81585-89E3-4534-B009-C7E2C3D1EF39}" type="pres">
      <dgm:prSet presAssocID="{0A7FBCC0-656D-4545-A804-1569773B1205}" presName="sp" presStyleCnt="0"/>
      <dgm:spPr/>
    </dgm:pt>
    <dgm:pt modelId="{0099A209-29A5-4024-A9D9-D222299C592F}" type="pres">
      <dgm:prSet presAssocID="{0F7ACF77-3C9E-44A1-99B8-509809254682}" presName="arrowAndChildren" presStyleCnt="0"/>
      <dgm:spPr/>
    </dgm:pt>
    <dgm:pt modelId="{1B11854A-16C2-4A4B-BDEB-CBF177F6AAD7}" type="pres">
      <dgm:prSet presAssocID="{0F7ACF77-3C9E-44A1-99B8-509809254682}" presName="parentTextArrow" presStyleLbl="node1" presStyleIdx="1" presStyleCnt="3"/>
      <dgm:spPr/>
      <dgm:t>
        <a:bodyPr/>
        <a:lstStyle/>
        <a:p>
          <a:endParaRPr lang="en-US"/>
        </a:p>
      </dgm:t>
    </dgm:pt>
    <dgm:pt modelId="{6FC4808D-826C-4A3E-8D9A-A550BA036681}" type="pres">
      <dgm:prSet presAssocID="{0F7ACF77-3C9E-44A1-99B8-509809254682}" presName="arrow" presStyleLbl="node1" presStyleIdx="2" presStyleCnt="3"/>
      <dgm:spPr/>
      <dgm:t>
        <a:bodyPr/>
        <a:lstStyle/>
        <a:p>
          <a:endParaRPr lang="en-US"/>
        </a:p>
      </dgm:t>
    </dgm:pt>
    <dgm:pt modelId="{A1AF9D37-9ABA-4A65-98E5-BE62A90EDE6D}" type="pres">
      <dgm:prSet presAssocID="{0F7ACF77-3C9E-44A1-99B8-509809254682}" presName="descendantArrow" presStyleCnt="0"/>
      <dgm:spPr/>
    </dgm:pt>
    <dgm:pt modelId="{92893C41-A133-412A-9A26-7521E3978D99}" type="pres">
      <dgm:prSet presAssocID="{E0E5F96A-6DEE-4F3A-9644-436165AC83ED}" presName="childTextArrow" presStyleLbl="fgAccFollowNode1" presStyleIdx="4" presStyleCnt="6">
        <dgm:presLayoutVars>
          <dgm:bulletEnabled val="1"/>
        </dgm:presLayoutVars>
      </dgm:prSet>
      <dgm:spPr/>
      <dgm:t>
        <a:bodyPr/>
        <a:lstStyle/>
        <a:p>
          <a:endParaRPr lang="en-US"/>
        </a:p>
      </dgm:t>
    </dgm:pt>
    <dgm:pt modelId="{124162F6-FBFE-4E0E-A226-067B08235E7B}" type="pres">
      <dgm:prSet presAssocID="{15F9C48C-B234-4430-9548-362DAB87EFC1}" presName="childTextArrow" presStyleLbl="fgAccFollowNode1" presStyleIdx="5" presStyleCnt="6">
        <dgm:presLayoutVars>
          <dgm:bulletEnabled val="1"/>
        </dgm:presLayoutVars>
      </dgm:prSet>
      <dgm:spPr/>
      <dgm:t>
        <a:bodyPr/>
        <a:lstStyle/>
        <a:p>
          <a:endParaRPr lang="en-US"/>
        </a:p>
      </dgm:t>
    </dgm:pt>
  </dgm:ptLst>
  <dgm:cxnLst>
    <dgm:cxn modelId="{DBCE4C6C-D0FC-4A24-879C-C6842BA486FD}" type="presOf" srcId="{0F7ACF77-3C9E-44A1-99B8-509809254682}" destId="{1B11854A-16C2-4A4B-BDEB-CBF177F6AAD7}" srcOrd="0" destOrd="0" presId="urn:microsoft.com/office/officeart/2005/8/layout/process4"/>
    <dgm:cxn modelId="{2F2D1762-379F-4068-9615-D773FE84CA09}" srcId="{0F7ACF77-3C9E-44A1-99B8-509809254682}" destId="{E0E5F96A-6DEE-4F3A-9644-436165AC83ED}" srcOrd="0" destOrd="0" parTransId="{6FF60D6D-1D85-45BA-960D-CBA85B23068A}" sibTransId="{A7DD1134-E0C7-4C9E-96FF-2A4CF956CAE2}"/>
    <dgm:cxn modelId="{9B44D23F-6493-441F-A3B2-9D94E992B653}" srcId="{E3AF11BC-3F68-433C-B278-0811FAADE989}" destId="{0F7ACF77-3C9E-44A1-99B8-509809254682}" srcOrd="0" destOrd="0" parTransId="{4D242B8A-93F6-475E-9041-AD353352EB0B}" sibTransId="{0A7FBCC0-656D-4545-A804-1569773B1205}"/>
    <dgm:cxn modelId="{CB843552-9A25-404D-ACA3-11B7C24F9420}" type="presOf" srcId="{5AA51304-4BB7-41A3-BD6D-3E1899088B5E}" destId="{F020E412-F75A-44A2-A503-EDB547F0B1A1}" srcOrd="0" destOrd="0" presId="urn:microsoft.com/office/officeart/2005/8/layout/process4"/>
    <dgm:cxn modelId="{265748BA-E823-4920-A055-C5CF90A96A98}" type="presOf" srcId="{0F7ACF77-3C9E-44A1-99B8-509809254682}" destId="{6FC4808D-826C-4A3E-8D9A-A550BA036681}" srcOrd="1" destOrd="0" presId="urn:microsoft.com/office/officeart/2005/8/layout/process4"/>
    <dgm:cxn modelId="{F22C0D31-6761-4D0D-A092-C75151A4E290}" type="presOf" srcId="{249B0F12-094C-41EE-A15B-4B388626DBAD}" destId="{A83F1CB1-6663-44DD-B408-388B7F3F3C40}" srcOrd="0" destOrd="0" presId="urn:microsoft.com/office/officeart/2005/8/layout/process4"/>
    <dgm:cxn modelId="{7FF22111-C11F-4995-AB50-159174D24461}" srcId="{6C1B698E-F9B3-47B4-8FA6-952D0F48E796}" destId="{646599E2-1F33-4FA0-9987-A4FF254BD374}" srcOrd="1" destOrd="0" parTransId="{71C602AF-B910-4709-AF9F-C90A06E194E8}" sibTransId="{D9EB4DD2-3A37-4267-9E2F-7D2EE35FEDB0}"/>
    <dgm:cxn modelId="{F9981490-D4E7-482F-879E-4DD08E8E09E6}" type="presOf" srcId="{E0E5F96A-6DEE-4F3A-9644-436165AC83ED}" destId="{92893C41-A133-412A-9A26-7521E3978D99}" srcOrd="0" destOrd="0" presId="urn:microsoft.com/office/officeart/2005/8/layout/process4"/>
    <dgm:cxn modelId="{8E007376-A56F-4B01-AA75-571152B06E84}" type="presOf" srcId="{96B9529C-DAA4-4DD7-A737-452487FC5E11}" destId="{E27DD159-CAD9-450D-8853-2C8E2447CA71}" srcOrd="0" destOrd="0" presId="urn:microsoft.com/office/officeart/2005/8/layout/process4"/>
    <dgm:cxn modelId="{3A2B4673-2F5D-48F6-B514-5175D262DC15}" type="presOf" srcId="{E3AF11BC-3F68-433C-B278-0811FAADE989}" destId="{75525142-2CD3-42A1-98B2-BD594D730E10}" srcOrd="0" destOrd="0" presId="urn:microsoft.com/office/officeart/2005/8/layout/process4"/>
    <dgm:cxn modelId="{3B222497-7584-4D28-AA27-E6A80FE310F9}" type="presOf" srcId="{6C1B698E-F9B3-47B4-8FA6-952D0F48E796}" destId="{51523095-33CF-489A-AF6D-E64F82117579}" srcOrd="1" destOrd="0" presId="urn:microsoft.com/office/officeart/2005/8/layout/process4"/>
    <dgm:cxn modelId="{EE18F253-2BEB-4729-8F31-C6B07BCD1517}" srcId="{5AA51304-4BB7-41A3-BD6D-3E1899088B5E}" destId="{AD315B04-23F2-415A-BCCF-D2B86B089DD1}" srcOrd="1" destOrd="0" parTransId="{E016F429-DDDD-4698-8043-FD9ACF47A498}" sibTransId="{6B0A7E6A-BDFA-424F-A152-642B6077C903}"/>
    <dgm:cxn modelId="{BD6302C6-AAA6-4655-B102-C314513F2EAA}" srcId="{E3AF11BC-3F68-433C-B278-0811FAADE989}" destId="{5AA51304-4BB7-41A3-BD6D-3E1899088B5E}" srcOrd="2" destOrd="0" parTransId="{0E5A2353-1804-46B9-98D3-501521CAAA7C}" sibTransId="{F192B9B5-BE2A-4482-AB13-719B7CC4E4B5}"/>
    <dgm:cxn modelId="{8F1D15C9-DE32-4DA6-B9BC-BCF223672D50}" type="presOf" srcId="{5AA51304-4BB7-41A3-BD6D-3E1899088B5E}" destId="{EC4DF79A-D5A3-4827-B142-F925D8340C98}" srcOrd="1" destOrd="0" presId="urn:microsoft.com/office/officeart/2005/8/layout/process4"/>
    <dgm:cxn modelId="{BBAF90BF-47AF-4355-A6C6-8087A923E2B5}" type="presOf" srcId="{6C1B698E-F9B3-47B4-8FA6-952D0F48E796}" destId="{07205552-59EE-47E5-91E8-65F03A48FD02}" srcOrd="0" destOrd="0" presId="urn:microsoft.com/office/officeart/2005/8/layout/process4"/>
    <dgm:cxn modelId="{8A4ECFF8-1771-4F69-80EB-94EBA4B4CC9A}" type="presOf" srcId="{646599E2-1F33-4FA0-9987-A4FF254BD374}" destId="{071E5DA5-837C-4234-B780-176CE663D004}" srcOrd="0" destOrd="0" presId="urn:microsoft.com/office/officeart/2005/8/layout/process4"/>
    <dgm:cxn modelId="{3ADD991E-2048-4768-86B9-314D12363A7A}" srcId="{E3AF11BC-3F68-433C-B278-0811FAADE989}" destId="{6C1B698E-F9B3-47B4-8FA6-952D0F48E796}" srcOrd="1" destOrd="0" parTransId="{1C3E2267-71DB-41F8-B37D-2DBC134E81B9}" sibTransId="{D6A04EBB-FF31-4D51-957C-D3AFEEA99922}"/>
    <dgm:cxn modelId="{66F7AEF8-90C3-40C7-9BDA-4EC8F55D58A0}" type="presOf" srcId="{15F9C48C-B234-4430-9548-362DAB87EFC1}" destId="{124162F6-FBFE-4E0E-A226-067B08235E7B}" srcOrd="0" destOrd="0" presId="urn:microsoft.com/office/officeart/2005/8/layout/process4"/>
    <dgm:cxn modelId="{199AA9AB-6881-494A-A9EA-EDAB4DD91E47}" srcId="{6C1B698E-F9B3-47B4-8FA6-952D0F48E796}" destId="{249B0F12-094C-41EE-A15B-4B388626DBAD}" srcOrd="0" destOrd="0" parTransId="{133CFCC5-9FF6-4167-AD82-F8E5F6C9D692}" sibTransId="{EF7349CA-DC8A-4A36-90A0-0D94533A06E8}"/>
    <dgm:cxn modelId="{2EF4BA88-F630-46FC-AC2E-1BEA4534FB74}" srcId="{5AA51304-4BB7-41A3-BD6D-3E1899088B5E}" destId="{96B9529C-DAA4-4DD7-A737-452487FC5E11}" srcOrd="0" destOrd="0" parTransId="{3A029448-840B-4C4E-A404-36C13607631F}" sibTransId="{4EAD3F22-016F-4782-921C-D33E77149072}"/>
    <dgm:cxn modelId="{E52C3BC3-A000-45BA-9219-87D30B346247}" type="presOf" srcId="{AD315B04-23F2-415A-BCCF-D2B86B089DD1}" destId="{43E184F7-3730-4E93-A4DA-BAABE9D53882}" srcOrd="0" destOrd="0" presId="urn:microsoft.com/office/officeart/2005/8/layout/process4"/>
    <dgm:cxn modelId="{F957F87F-5B54-4554-BD11-46C62056E800}" srcId="{0F7ACF77-3C9E-44A1-99B8-509809254682}" destId="{15F9C48C-B234-4430-9548-362DAB87EFC1}" srcOrd="1" destOrd="0" parTransId="{B2091CD7-BA25-4EB1-BCA9-7C7EA08BD623}" sibTransId="{7EC41F5B-4D51-4F90-A365-E8EC236CCB11}"/>
    <dgm:cxn modelId="{47AD44B7-E96B-4600-88A7-A9FB454F86D7}" type="presParOf" srcId="{75525142-2CD3-42A1-98B2-BD594D730E10}" destId="{BEABC047-5306-4616-9F10-829F6AD57F99}" srcOrd="0" destOrd="0" presId="urn:microsoft.com/office/officeart/2005/8/layout/process4"/>
    <dgm:cxn modelId="{86B614EE-1F81-4C76-BB1B-9FC0E2B946EC}" type="presParOf" srcId="{BEABC047-5306-4616-9F10-829F6AD57F99}" destId="{F020E412-F75A-44A2-A503-EDB547F0B1A1}" srcOrd="0" destOrd="0" presId="urn:microsoft.com/office/officeart/2005/8/layout/process4"/>
    <dgm:cxn modelId="{497992C7-9EB3-435F-9D94-079A1291B799}" type="presParOf" srcId="{BEABC047-5306-4616-9F10-829F6AD57F99}" destId="{EC4DF79A-D5A3-4827-B142-F925D8340C98}" srcOrd="1" destOrd="0" presId="urn:microsoft.com/office/officeart/2005/8/layout/process4"/>
    <dgm:cxn modelId="{710B3A8D-3FD1-4074-A8E2-CDC4DE30837A}" type="presParOf" srcId="{BEABC047-5306-4616-9F10-829F6AD57F99}" destId="{2F3340AF-C15C-47DC-814C-E4986786DB36}" srcOrd="2" destOrd="0" presId="urn:microsoft.com/office/officeart/2005/8/layout/process4"/>
    <dgm:cxn modelId="{476E3B9C-E5BF-4041-B354-CDF55768C570}" type="presParOf" srcId="{2F3340AF-C15C-47DC-814C-E4986786DB36}" destId="{E27DD159-CAD9-450D-8853-2C8E2447CA71}" srcOrd="0" destOrd="0" presId="urn:microsoft.com/office/officeart/2005/8/layout/process4"/>
    <dgm:cxn modelId="{53290BBD-47C4-4167-BCDC-33A156CB8D9C}" type="presParOf" srcId="{2F3340AF-C15C-47DC-814C-E4986786DB36}" destId="{43E184F7-3730-4E93-A4DA-BAABE9D53882}" srcOrd="1" destOrd="0" presId="urn:microsoft.com/office/officeart/2005/8/layout/process4"/>
    <dgm:cxn modelId="{D3F2C95A-3E30-49E8-9A06-0C4CA1CC087B}" type="presParOf" srcId="{75525142-2CD3-42A1-98B2-BD594D730E10}" destId="{54A5CF37-8BAB-4665-8671-180AB7937092}" srcOrd="1" destOrd="0" presId="urn:microsoft.com/office/officeart/2005/8/layout/process4"/>
    <dgm:cxn modelId="{912E5B3C-8C60-475B-9447-1ED12D2DA529}" type="presParOf" srcId="{75525142-2CD3-42A1-98B2-BD594D730E10}" destId="{5DB40098-504B-4665-9ADC-DC286257C8FA}" srcOrd="2" destOrd="0" presId="urn:microsoft.com/office/officeart/2005/8/layout/process4"/>
    <dgm:cxn modelId="{4345FDCA-9209-4549-9333-4AD68FFF4D03}" type="presParOf" srcId="{5DB40098-504B-4665-9ADC-DC286257C8FA}" destId="{07205552-59EE-47E5-91E8-65F03A48FD02}" srcOrd="0" destOrd="0" presId="urn:microsoft.com/office/officeart/2005/8/layout/process4"/>
    <dgm:cxn modelId="{E639487D-5755-4D6F-B039-4B1EC31084D8}" type="presParOf" srcId="{5DB40098-504B-4665-9ADC-DC286257C8FA}" destId="{51523095-33CF-489A-AF6D-E64F82117579}" srcOrd="1" destOrd="0" presId="urn:microsoft.com/office/officeart/2005/8/layout/process4"/>
    <dgm:cxn modelId="{C6FAA50C-AF0B-4BEF-97C0-92EF6C3F0DEE}" type="presParOf" srcId="{5DB40098-504B-4665-9ADC-DC286257C8FA}" destId="{5A150862-0BAE-4CB2-A740-60B71079F661}" srcOrd="2" destOrd="0" presId="urn:microsoft.com/office/officeart/2005/8/layout/process4"/>
    <dgm:cxn modelId="{4A0F8230-C56D-4A3E-8AE2-8E0EE35CE29D}" type="presParOf" srcId="{5A150862-0BAE-4CB2-A740-60B71079F661}" destId="{A83F1CB1-6663-44DD-B408-388B7F3F3C40}" srcOrd="0" destOrd="0" presId="urn:microsoft.com/office/officeart/2005/8/layout/process4"/>
    <dgm:cxn modelId="{FB3893B3-62FD-4367-87AD-28DD902F8F44}" type="presParOf" srcId="{5A150862-0BAE-4CB2-A740-60B71079F661}" destId="{071E5DA5-837C-4234-B780-176CE663D004}" srcOrd="1" destOrd="0" presId="urn:microsoft.com/office/officeart/2005/8/layout/process4"/>
    <dgm:cxn modelId="{EADE58AC-6152-44A1-A09A-E968FB956642}" type="presParOf" srcId="{75525142-2CD3-42A1-98B2-BD594D730E10}" destId="{E9F81585-89E3-4534-B009-C7E2C3D1EF39}" srcOrd="3" destOrd="0" presId="urn:microsoft.com/office/officeart/2005/8/layout/process4"/>
    <dgm:cxn modelId="{298445F9-0F89-420B-A9FC-D475BDD40316}" type="presParOf" srcId="{75525142-2CD3-42A1-98B2-BD594D730E10}" destId="{0099A209-29A5-4024-A9D9-D222299C592F}" srcOrd="4" destOrd="0" presId="urn:microsoft.com/office/officeart/2005/8/layout/process4"/>
    <dgm:cxn modelId="{1EF4EFCA-82B4-42D4-8781-2E2F4C022D6E}" type="presParOf" srcId="{0099A209-29A5-4024-A9D9-D222299C592F}" destId="{1B11854A-16C2-4A4B-BDEB-CBF177F6AAD7}" srcOrd="0" destOrd="0" presId="urn:microsoft.com/office/officeart/2005/8/layout/process4"/>
    <dgm:cxn modelId="{51C90904-7FA5-4F5C-871D-E3078EEC9C27}" type="presParOf" srcId="{0099A209-29A5-4024-A9D9-D222299C592F}" destId="{6FC4808D-826C-4A3E-8D9A-A550BA036681}" srcOrd="1" destOrd="0" presId="urn:microsoft.com/office/officeart/2005/8/layout/process4"/>
    <dgm:cxn modelId="{E2EBEF08-EFED-40E9-9C82-5F5E5B0FBC9A}" type="presParOf" srcId="{0099A209-29A5-4024-A9D9-D222299C592F}" destId="{A1AF9D37-9ABA-4A65-98E5-BE62A90EDE6D}" srcOrd="2" destOrd="0" presId="urn:microsoft.com/office/officeart/2005/8/layout/process4"/>
    <dgm:cxn modelId="{5AE9C145-9D87-498B-A898-BC040EEB2A75}" type="presParOf" srcId="{A1AF9D37-9ABA-4A65-98E5-BE62A90EDE6D}" destId="{92893C41-A133-412A-9A26-7521E3978D99}" srcOrd="0" destOrd="0" presId="urn:microsoft.com/office/officeart/2005/8/layout/process4"/>
    <dgm:cxn modelId="{FA6CE04E-D22F-4636-8B88-C232F99E1B2D}" type="presParOf" srcId="{A1AF9D37-9ABA-4A65-98E5-BE62A90EDE6D}" destId="{124162F6-FBFE-4E0E-A226-067B08235E7B}" srcOrd="1"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E2B267-519B-408D-AC95-533DDADAC44D}"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16E465AF-6465-438F-A0A5-367FD694F983}">
      <dgm:prSet phldrT="[Text]"/>
      <dgm:spPr/>
      <dgm:t>
        <a:bodyPr/>
        <a:lstStyle/>
        <a:p>
          <a:r>
            <a:rPr lang="en-US" dirty="0" smtClean="0"/>
            <a:t>(Not Approved) TECHNICAL COMMITTEE (Decision making committee)</a:t>
          </a:r>
          <a:endParaRPr lang="en-US" dirty="0"/>
        </a:p>
      </dgm:t>
    </dgm:pt>
    <dgm:pt modelId="{8613A134-CD20-4977-9B10-FB9E142FD6CF}" type="parTrans" cxnId="{610AEA8F-43DD-4722-B237-6D0B37A4C580}">
      <dgm:prSet/>
      <dgm:spPr/>
      <dgm:t>
        <a:bodyPr/>
        <a:lstStyle/>
        <a:p>
          <a:endParaRPr lang="en-US"/>
        </a:p>
      </dgm:t>
    </dgm:pt>
    <dgm:pt modelId="{D974E2BA-7512-433D-8C78-B97531A427D4}" type="sibTrans" cxnId="{610AEA8F-43DD-4722-B237-6D0B37A4C580}">
      <dgm:prSet/>
      <dgm:spPr/>
      <dgm:t>
        <a:bodyPr/>
        <a:lstStyle/>
        <a:p>
          <a:endParaRPr lang="en-US"/>
        </a:p>
      </dgm:t>
    </dgm:pt>
    <dgm:pt modelId="{93B0C73A-83E8-4E02-981E-418BB659DA1D}">
      <dgm:prSet phldrT="[Text]"/>
      <dgm:spPr/>
      <dgm:t>
        <a:bodyPr/>
        <a:lstStyle/>
        <a:p>
          <a:r>
            <a:rPr lang="en-US" dirty="0" smtClean="0"/>
            <a:t>S. 9…FME decision on the effect of an EIA to be in writing</a:t>
          </a:r>
          <a:endParaRPr lang="en-US" dirty="0"/>
        </a:p>
      </dgm:t>
    </dgm:pt>
    <dgm:pt modelId="{05048518-03CB-4CF1-8F5E-5310218612EC}" type="parTrans" cxnId="{6AF9E44C-5714-46D2-96A9-99E16133DF1A}">
      <dgm:prSet/>
      <dgm:spPr/>
      <dgm:t>
        <a:bodyPr/>
        <a:lstStyle/>
        <a:p>
          <a:endParaRPr lang="en-US"/>
        </a:p>
      </dgm:t>
    </dgm:pt>
    <dgm:pt modelId="{6343DB55-459E-408D-90D9-3FEBF2B61096}" type="sibTrans" cxnId="{6AF9E44C-5714-46D2-96A9-99E16133DF1A}">
      <dgm:prSet/>
      <dgm:spPr/>
      <dgm:t>
        <a:bodyPr/>
        <a:lstStyle/>
        <a:p>
          <a:endParaRPr lang="en-US"/>
        </a:p>
      </dgm:t>
    </dgm:pt>
    <dgm:pt modelId="{878AB924-7CD6-4EE7-B0A1-D6AF5955196D}">
      <dgm:prSet phldrT="[Text]"/>
      <dgm:spPr/>
      <dgm:t>
        <a:bodyPr/>
        <a:lstStyle/>
        <a:p>
          <a:r>
            <a:rPr lang="en-US" dirty="0" smtClean="0"/>
            <a:t>A ‘no project’ decision is communicated to the proponent if the review comments are adverse and/or improperly addressed in the final report and the final EIA report is unsatisfactory.</a:t>
          </a:r>
          <a:endParaRPr lang="en-US" dirty="0"/>
        </a:p>
      </dgm:t>
    </dgm:pt>
    <dgm:pt modelId="{B7D957D3-2C72-4490-BB21-6B0FF1A0357A}" type="parTrans" cxnId="{16324368-31A9-4AD5-B1CC-078CFD0052E9}">
      <dgm:prSet/>
      <dgm:spPr/>
      <dgm:t>
        <a:bodyPr/>
        <a:lstStyle/>
        <a:p>
          <a:endParaRPr lang="en-US"/>
        </a:p>
      </dgm:t>
    </dgm:pt>
    <dgm:pt modelId="{D08AA225-A4ED-437C-B044-5DEADE37D90B}" type="sibTrans" cxnId="{16324368-31A9-4AD5-B1CC-078CFD0052E9}">
      <dgm:prSet/>
      <dgm:spPr/>
      <dgm:t>
        <a:bodyPr/>
        <a:lstStyle/>
        <a:p>
          <a:endParaRPr lang="en-US"/>
        </a:p>
      </dgm:t>
    </dgm:pt>
    <dgm:pt modelId="{017E4B76-0AD1-4CAC-BA2D-2F21B36C203F}">
      <dgm:prSet phldrT="[Text]"/>
      <dgm:spPr/>
      <dgm:t>
        <a:bodyPr/>
        <a:lstStyle/>
        <a:p>
          <a:r>
            <a:rPr lang="en-US" dirty="0" smtClean="0"/>
            <a:t>(Approved) ENVIRONMENTAL IMPACT STATEMENT (EIS) &amp; CERTIFICATION</a:t>
          </a:r>
          <a:endParaRPr lang="en-US" dirty="0"/>
        </a:p>
      </dgm:t>
    </dgm:pt>
    <dgm:pt modelId="{2D0552A7-3FAD-4BC7-93DA-45E86A9E1379}" type="parTrans" cxnId="{BAC0EE6F-4641-4368-AC67-2CFF0BDD9829}">
      <dgm:prSet/>
      <dgm:spPr/>
      <dgm:t>
        <a:bodyPr/>
        <a:lstStyle/>
        <a:p>
          <a:endParaRPr lang="en-US"/>
        </a:p>
      </dgm:t>
    </dgm:pt>
    <dgm:pt modelId="{90112388-A6D7-4E63-AD45-4096A13F4D0D}" type="sibTrans" cxnId="{BAC0EE6F-4641-4368-AC67-2CFF0BDD9829}">
      <dgm:prSet/>
      <dgm:spPr/>
      <dgm:t>
        <a:bodyPr/>
        <a:lstStyle/>
        <a:p>
          <a:endParaRPr lang="en-US"/>
        </a:p>
      </dgm:t>
    </dgm:pt>
    <dgm:pt modelId="{743F63BA-08EC-4ABE-9A7D-3930A3B9924B}">
      <dgm:prSet phldrT="[Text]"/>
      <dgm:spPr/>
      <dgm:t>
        <a:bodyPr/>
        <a:lstStyle/>
        <a:p>
          <a:r>
            <a:rPr lang="en-US" dirty="0" smtClean="0"/>
            <a:t>Within one month of receipt of a final EIA report adjudged satisfactory, FME approves and issues the Environmental Impact Statement (EIS)</a:t>
          </a:r>
          <a:endParaRPr lang="en-US" dirty="0"/>
        </a:p>
      </dgm:t>
    </dgm:pt>
    <dgm:pt modelId="{795FA4A5-3266-4B01-B91E-D9F2150E6A44}" type="parTrans" cxnId="{C8FA31AC-1BE6-46F6-9BEC-7AECA3913AF3}">
      <dgm:prSet/>
      <dgm:spPr/>
      <dgm:t>
        <a:bodyPr/>
        <a:lstStyle/>
        <a:p>
          <a:endParaRPr lang="en-US"/>
        </a:p>
      </dgm:t>
    </dgm:pt>
    <dgm:pt modelId="{279161CF-A8CA-4685-9701-20357863995D}" type="sibTrans" cxnId="{C8FA31AC-1BE6-46F6-9BEC-7AECA3913AF3}">
      <dgm:prSet/>
      <dgm:spPr/>
      <dgm:t>
        <a:bodyPr/>
        <a:lstStyle/>
        <a:p>
          <a:endParaRPr lang="en-US"/>
        </a:p>
      </dgm:t>
    </dgm:pt>
    <dgm:pt modelId="{AA0FD41A-62AB-4738-B4D0-17761A6729D4}">
      <dgm:prSet phldrT="[Text]" phldr="1"/>
      <dgm:spPr/>
      <dgm:t>
        <a:bodyPr/>
        <a:lstStyle/>
        <a:p>
          <a:endParaRPr lang="en-US"/>
        </a:p>
      </dgm:t>
    </dgm:pt>
    <dgm:pt modelId="{9F03B277-7233-41E1-9DB8-66988F4CA341}" type="parTrans" cxnId="{FDFAC44A-B8B1-4028-B822-240CE1FFD7CB}">
      <dgm:prSet/>
      <dgm:spPr/>
      <dgm:t>
        <a:bodyPr/>
        <a:lstStyle/>
        <a:p>
          <a:endParaRPr lang="en-US"/>
        </a:p>
      </dgm:t>
    </dgm:pt>
    <dgm:pt modelId="{A90BBC9C-C8B1-44F9-91CD-6369B21DA9A2}" type="sibTrans" cxnId="{FDFAC44A-B8B1-4028-B822-240CE1FFD7CB}">
      <dgm:prSet/>
      <dgm:spPr/>
      <dgm:t>
        <a:bodyPr/>
        <a:lstStyle/>
        <a:p>
          <a:endParaRPr lang="en-US"/>
        </a:p>
      </dgm:t>
    </dgm:pt>
    <dgm:pt modelId="{56722C1C-9F48-47B3-BB4B-8B4E08BECB77}">
      <dgm:prSet phldrT="[Text]"/>
      <dgm:spPr/>
      <dgm:t>
        <a:bodyPr/>
        <a:lstStyle/>
        <a:p>
          <a:r>
            <a:rPr lang="en-US" dirty="0" smtClean="0"/>
            <a:t>SECTION 41 EIA Act 1992</a:t>
          </a:r>
          <a:endParaRPr lang="en-US" dirty="0"/>
        </a:p>
      </dgm:t>
    </dgm:pt>
    <dgm:pt modelId="{4B058BC6-CA47-4B9E-894F-8DA9BA96027E}" type="parTrans" cxnId="{047F1A66-BB5A-4BAE-B521-679264EC9580}">
      <dgm:prSet/>
      <dgm:spPr/>
      <dgm:t>
        <a:bodyPr/>
        <a:lstStyle/>
        <a:p>
          <a:endParaRPr lang="en-US"/>
        </a:p>
      </dgm:t>
    </dgm:pt>
    <dgm:pt modelId="{FA7C1BE1-02F8-43F9-B809-F30DF3AFD5C8}" type="sibTrans" cxnId="{047F1A66-BB5A-4BAE-B521-679264EC9580}">
      <dgm:prSet/>
      <dgm:spPr/>
      <dgm:t>
        <a:bodyPr/>
        <a:lstStyle/>
        <a:p>
          <a:endParaRPr lang="en-US"/>
        </a:p>
      </dgm:t>
    </dgm:pt>
    <dgm:pt modelId="{AE488405-CDCE-44FE-91DF-D07B7D6C638B}">
      <dgm:prSet phldrT="[Text]"/>
      <dgm:spPr/>
      <dgm:t>
        <a:bodyPr/>
        <a:lstStyle/>
        <a:p>
          <a:r>
            <a:rPr lang="en-US" dirty="0" smtClean="0"/>
            <a:t>“A certificate stating that an environmental assessment of a project has been completed, and signed by the FME that exercises a power or performs a duty or function referred to it in S.35(c) of this in relation to the project, is in the absence to the contrary, proof of the matter stated in the certificate”. </a:t>
          </a:r>
          <a:endParaRPr lang="en-US" dirty="0"/>
        </a:p>
      </dgm:t>
    </dgm:pt>
    <dgm:pt modelId="{9A43B72A-7451-497B-A6FF-F37ECCE72180}" type="parTrans" cxnId="{1B0567DA-0C8F-48F6-A452-F28F40C8A8A2}">
      <dgm:prSet/>
      <dgm:spPr/>
      <dgm:t>
        <a:bodyPr/>
        <a:lstStyle/>
        <a:p>
          <a:endParaRPr lang="en-US"/>
        </a:p>
      </dgm:t>
    </dgm:pt>
    <dgm:pt modelId="{769594EC-F195-44C3-8D97-A0B121144FEF}" type="sibTrans" cxnId="{1B0567DA-0C8F-48F6-A452-F28F40C8A8A2}">
      <dgm:prSet/>
      <dgm:spPr/>
      <dgm:t>
        <a:bodyPr/>
        <a:lstStyle/>
        <a:p>
          <a:endParaRPr lang="en-US"/>
        </a:p>
      </dgm:t>
    </dgm:pt>
    <dgm:pt modelId="{91FDDE57-D6B8-4E5A-8528-AA3034AC5AC9}">
      <dgm:prSet phldrT="[Text]"/>
      <dgm:spPr/>
      <dgm:t>
        <a:bodyPr/>
        <a:lstStyle/>
        <a:p>
          <a:r>
            <a:rPr lang="en-US" dirty="0" smtClean="0"/>
            <a:t>Note… there is no S.35(c) under the statute. There are S. 35 (a)&amp;(b).</a:t>
          </a:r>
          <a:endParaRPr lang="en-US" dirty="0"/>
        </a:p>
      </dgm:t>
    </dgm:pt>
    <dgm:pt modelId="{192CDA8F-7831-4500-AF7D-568890F838F1}" type="parTrans" cxnId="{FD65FDE9-03E1-492C-9822-F13FDAB22AE4}">
      <dgm:prSet/>
      <dgm:spPr/>
      <dgm:t>
        <a:bodyPr/>
        <a:lstStyle/>
        <a:p>
          <a:endParaRPr lang="en-US"/>
        </a:p>
      </dgm:t>
    </dgm:pt>
    <dgm:pt modelId="{49015503-139B-45AC-BCDD-EB95882FE85F}" type="sibTrans" cxnId="{FD65FDE9-03E1-492C-9822-F13FDAB22AE4}">
      <dgm:prSet/>
      <dgm:spPr/>
      <dgm:t>
        <a:bodyPr/>
        <a:lstStyle/>
        <a:p>
          <a:endParaRPr lang="en-US"/>
        </a:p>
      </dgm:t>
    </dgm:pt>
    <dgm:pt modelId="{E10C44F4-5BEF-4BFE-AA7B-DEF5760EC031}" type="pres">
      <dgm:prSet presAssocID="{0CE2B267-519B-408D-AC95-533DDADAC44D}" presName="Name0" presStyleCnt="0">
        <dgm:presLayoutVars>
          <dgm:dir/>
          <dgm:animLvl val="lvl"/>
          <dgm:resizeHandles val="exact"/>
        </dgm:presLayoutVars>
      </dgm:prSet>
      <dgm:spPr/>
      <dgm:t>
        <a:bodyPr/>
        <a:lstStyle/>
        <a:p>
          <a:endParaRPr lang="en-US"/>
        </a:p>
      </dgm:t>
    </dgm:pt>
    <dgm:pt modelId="{9BF7AD92-6CDB-4631-A63D-5CC22FD6CE83}" type="pres">
      <dgm:prSet presAssocID="{56722C1C-9F48-47B3-BB4B-8B4E08BECB77}" presName="boxAndChildren" presStyleCnt="0"/>
      <dgm:spPr/>
    </dgm:pt>
    <dgm:pt modelId="{5B4ECA33-E962-4295-B7DE-611466EF1404}" type="pres">
      <dgm:prSet presAssocID="{56722C1C-9F48-47B3-BB4B-8B4E08BECB77}" presName="parentTextBox" presStyleLbl="node1" presStyleIdx="0" presStyleCnt="3"/>
      <dgm:spPr/>
      <dgm:t>
        <a:bodyPr/>
        <a:lstStyle/>
        <a:p>
          <a:endParaRPr lang="en-US"/>
        </a:p>
      </dgm:t>
    </dgm:pt>
    <dgm:pt modelId="{7D5DFF1D-525B-4627-B34F-68FAA49CCA17}" type="pres">
      <dgm:prSet presAssocID="{56722C1C-9F48-47B3-BB4B-8B4E08BECB77}" presName="entireBox" presStyleLbl="node1" presStyleIdx="0" presStyleCnt="3"/>
      <dgm:spPr/>
      <dgm:t>
        <a:bodyPr/>
        <a:lstStyle/>
        <a:p>
          <a:endParaRPr lang="en-US"/>
        </a:p>
      </dgm:t>
    </dgm:pt>
    <dgm:pt modelId="{7B55D36A-D565-494A-A6A9-548F2E0D4675}" type="pres">
      <dgm:prSet presAssocID="{56722C1C-9F48-47B3-BB4B-8B4E08BECB77}" presName="descendantBox" presStyleCnt="0"/>
      <dgm:spPr/>
    </dgm:pt>
    <dgm:pt modelId="{CAE230E5-E224-4D5A-83DF-D3F3A71715DC}" type="pres">
      <dgm:prSet presAssocID="{AE488405-CDCE-44FE-91DF-D07B7D6C638B}" presName="childTextBox" presStyleLbl="fgAccFollowNode1" presStyleIdx="0" presStyleCnt="6">
        <dgm:presLayoutVars>
          <dgm:bulletEnabled val="1"/>
        </dgm:presLayoutVars>
      </dgm:prSet>
      <dgm:spPr/>
      <dgm:t>
        <a:bodyPr/>
        <a:lstStyle/>
        <a:p>
          <a:endParaRPr lang="en-US"/>
        </a:p>
      </dgm:t>
    </dgm:pt>
    <dgm:pt modelId="{87734078-1BAE-429C-84EA-AAA3425ED152}" type="pres">
      <dgm:prSet presAssocID="{91FDDE57-D6B8-4E5A-8528-AA3034AC5AC9}" presName="childTextBox" presStyleLbl="fgAccFollowNode1" presStyleIdx="1" presStyleCnt="6">
        <dgm:presLayoutVars>
          <dgm:bulletEnabled val="1"/>
        </dgm:presLayoutVars>
      </dgm:prSet>
      <dgm:spPr/>
      <dgm:t>
        <a:bodyPr/>
        <a:lstStyle/>
        <a:p>
          <a:endParaRPr lang="en-US"/>
        </a:p>
      </dgm:t>
    </dgm:pt>
    <dgm:pt modelId="{02FDE4D1-3AFD-49C7-AF89-FE3C33930553}" type="pres">
      <dgm:prSet presAssocID="{90112388-A6D7-4E63-AD45-4096A13F4D0D}" presName="sp" presStyleCnt="0"/>
      <dgm:spPr/>
    </dgm:pt>
    <dgm:pt modelId="{55922F02-1276-47C2-882F-178504D52F80}" type="pres">
      <dgm:prSet presAssocID="{017E4B76-0AD1-4CAC-BA2D-2F21B36C203F}" presName="arrowAndChildren" presStyleCnt="0"/>
      <dgm:spPr/>
    </dgm:pt>
    <dgm:pt modelId="{0E13BB0A-2A0E-4521-B03A-2BC229554397}" type="pres">
      <dgm:prSet presAssocID="{017E4B76-0AD1-4CAC-BA2D-2F21B36C203F}" presName="parentTextArrow" presStyleLbl="node1" presStyleIdx="0" presStyleCnt="3"/>
      <dgm:spPr/>
      <dgm:t>
        <a:bodyPr/>
        <a:lstStyle/>
        <a:p>
          <a:endParaRPr lang="en-US"/>
        </a:p>
      </dgm:t>
    </dgm:pt>
    <dgm:pt modelId="{2D8A6602-2C77-4C0C-8817-A4097A6B2560}" type="pres">
      <dgm:prSet presAssocID="{017E4B76-0AD1-4CAC-BA2D-2F21B36C203F}" presName="arrow" presStyleLbl="node1" presStyleIdx="1" presStyleCnt="3"/>
      <dgm:spPr/>
      <dgm:t>
        <a:bodyPr/>
        <a:lstStyle/>
        <a:p>
          <a:endParaRPr lang="en-US"/>
        </a:p>
      </dgm:t>
    </dgm:pt>
    <dgm:pt modelId="{0A8ACA61-6B67-45CB-A3A1-7BBF5A1ABDF7}" type="pres">
      <dgm:prSet presAssocID="{017E4B76-0AD1-4CAC-BA2D-2F21B36C203F}" presName="descendantArrow" presStyleCnt="0"/>
      <dgm:spPr/>
    </dgm:pt>
    <dgm:pt modelId="{50569D49-3335-4314-8908-2621C36CC8F3}" type="pres">
      <dgm:prSet presAssocID="{743F63BA-08EC-4ABE-9A7D-3930A3B9924B}" presName="childTextArrow" presStyleLbl="fgAccFollowNode1" presStyleIdx="2" presStyleCnt="6">
        <dgm:presLayoutVars>
          <dgm:bulletEnabled val="1"/>
        </dgm:presLayoutVars>
      </dgm:prSet>
      <dgm:spPr/>
      <dgm:t>
        <a:bodyPr/>
        <a:lstStyle/>
        <a:p>
          <a:endParaRPr lang="en-US"/>
        </a:p>
      </dgm:t>
    </dgm:pt>
    <dgm:pt modelId="{089B494C-F2E0-4E9D-82FA-6BCAAF1BFE3B}" type="pres">
      <dgm:prSet presAssocID="{AA0FD41A-62AB-4738-B4D0-17761A6729D4}" presName="childTextArrow" presStyleLbl="fgAccFollowNode1" presStyleIdx="3" presStyleCnt="6">
        <dgm:presLayoutVars>
          <dgm:bulletEnabled val="1"/>
        </dgm:presLayoutVars>
      </dgm:prSet>
      <dgm:spPr/>
      <dgm:t>
        <a:bodyPr/>
        <a:lstStyle/>
        <a:p>
          <a:endParaRPr lang="en-US"/>
        </a:p>
      </dgm:t>
    </dgm:pt>
    <dgm:pt modelId="{475FA68C-DE74-427B-A680-3324575679B7}" type="pres">
      <dgm:prSet presAssocID="{D974E2BA-7512-433D-8C78-B97531A427D4}" presName="sp" presStyleCnt="0"/>
      <dgm:spPr/>
    </dgm:pt>
    <dgm:pt modelId="{0962031B-3222-4FA7-9923-629091FFFBF3}" type="pres">
      <dgm:prSet presAssocID="{16E465AF-6465-438F-A0A5-367FD694F983}" presName="arrowAndChildren" presStyleCnt="0"/>
      <dgm:spPr/>
    </dgm:pt>
    <dgm:pt modelId="{9D4DCED2-D03E-4D79-AEE9-5754209C4E65}" type="pres">
      <dgm:prSet presAssocID="{16E465AF-6465-438F-A0A5-367FD694F983}" presName="parentTextArrow" presStyleLbl="node1" presStyleIdx="1" presStyleCnt="3"/>
      <dgm:spPr/>
      <dgm:t>
        <a:bodyPr/>
        <a:lstStyle/>
        <a:p>
          <a:endParaRPr lang="en-US"/>
        </a:p>
      </dgm:t>
    </dgm:pt>
    <dgm:pt modelId="{8DFAE6EE-C888-429C-BA73-08DF2B55F650}" type="pres">
      <dgm:prSet presAssocID="{16E465AF-6465-438F-A0A5-367FD694F983}" presName="arrow" presStyleLbl="node1" presStyleIdx="2" presStyleCnt="3"/>
      <dgm:spPr/>
      <dgm:t>
        <a:bodyPr/>
        <a:lstStyle/>
        <a:p>
          <a:endParaRPr lang="en-US"/>
        </a:p>
      </dgm:t>
    </dgm:pt>
    <dgm:pt modelId="{C0C9058C-DF11-46C3-B8F9-216DF1C8713F}" type="pres">
      <dgm:prSet presAssocID="{16E465AF-6465-438F-A0A5-367FD694F983}" presName="descendantArrow" presStyleCnt="0"/>
      <dgm:spPr/>
    </dgm:pt>
    <dgm:pt modelId="{1A645AB8-CC17-4278-A326-3A3642AF2B6E}" type="pres">
      <dgm:prSet presAssocID="{93B0C73A-83E8-4E02-981E-418BB659DA1D}" presName="childTextArrow" presStyleLbl="fgAccFollowNode1" presStyleIdx="4" presStyleCnt="6">
        <dgm:presLayoutVars>
          <dgm:bulletEnabled val="1"/>
        </dgm:presLayoutVars>
      </dgm:prSet>
      <dgm:spPr/>
      <dgm:t>
        <a:bodyPr/>
        <a:lstStyle/>
        <a:p>
          <a:endParaRPr lang="en-US"/>
        </a:p>
      </dgm:t>
    </dgm:pt>
    <dgm:pt modelId="{19AF832B-B605-42F2-A90A-96D1226DA7E3}" type="pres">
      <dgm:prSet presAssocID="{878AB924-7CD6-4EE7-B0A1-D6AF5955196D}" presName="childTextArrow" presStyleLbl="fgAccFollowNode1" presStyleIdx="5" presStyleCnt="6">
        <dgm:presLayoutVars>
          <dgm:bulletEnabled val="1"/>
        </dgm:presLayoutVars>
      </dgm:prSet>
      <dgm:spPr/>
      <dgm:t>
        <a:bodyPr/>
        <a:lstStyle/>
        <a:p>
          <a:endParaRPr lang="en-US"/>
        </a:p>
      </dgm:t>
    </dgm:pt>
  </dgm:ptLst>
  <dgm:cxnLst>
    <dgm:cxn modelId="{54D225F8-3602-487C-BAF3-CC2844DB79E5}" type="presOf" srcId="{16E465AF-6465-438F-A0A5-367FD694F983}" destId="{8DFAE6EE-C888-429C-BA73-08DF2B55F650}" srcOrd="1" destOrd="0" presId="urn:microsoft.com/office/officeart/2005/8/layout/process4"/>
    <dgm:cxn modelId="{32F73345-24A3-4E20-8C7B-43F891E6724F}" type="presOf" srcId="{AE488405-CDCE-44FE-91DF-D07B7D6C638B}" destId="{CAE230E5-E224-4D5A-83DF-D3F3A71715DC}" srcOrd="0" destOrd="0" presId="urn:microsoft.com/office/officeart/2005/8/layout/process4"/>
    <dgm:cxn modelId="{FDFAC44A-B8B1-4028-B822-240CE1FFD7CB}" srcId="{017E4B76-0AD1-4CAC-BA2D-2F21B36C203F}" destId="{AA0FD41A-62AB-4738-B4D0-17761A6729D4}" srcOrd="1" destOrd="0" parTransId="{9F03B277-7233-41E1-9DB8-66988F4CA341}" sibTransId="{A90BBC9C-C8B1-44F9-91CD-6369B21DA9A2}"/>
    <dgm:cxn modelId="{4CE90809-E898-4F36-A083-7363D6C5A89D}" type="presOf" srcId="{56722C1C-9F48-47B3-BB4B-8B4E08BECB77}" destId="{7D5DFF1D-525B-4627-B34F-68FAA49CCA17}" srcOrd="1" destOrd="0" presId="urn:microsoft.com/office/officeart/2005/8/layout/process4"/>
    <dgm:cxn modelId="{A6944969-62EA-4E59-9C64-3BD2AFC854FD}" type="presOf" srcId="{0CE2B267-519B-408D-AC95-533DDADAC44D}" destId="{E10C44F4-5BEF-4BFE-AA7B-DEF5760EC031}" srcOrd="0" destOrd="0" presId="urn:microsoft.com/office/officeart/2005/8/layout/process4"/>
    <dgm:cxn modelId="{047F1A66-BB5A-4BAE-B521-679264EC9580}" srcId="{0CE2B267-519B-408D-AC95-533DDADAC44D}" destId="{56722C1C-9F48-47B3-BB4B-8B4E08BECB77}" srcOrd="2" destOrd="0" parTransId="{4B058BC6-CA47-4B9E-894F-8DA9BA96027E}" sibTransId="{FA7C1BE1-02F8-43F9-B809-F30DF3AFD5C8}"/>
    <dgm:cxn modelId="{6AF9E44C-5714-46D2-96A9-99E16133DF1A}" srcId="{16E465AF-6465-438F-A0A5-367FD694F983}" destId="{93B0C73A-83E8-4E02-981E-418BB659DA1D}" srcOrd="0" destOrd="0" parTransId="{05048518-03CB-4CF1-8F5E-5310218612EC}" sibTransId="{6343DB55-459E-408D-90D9-3FEBF2B61096}"/>
    <dgm:cxn modelId="{1B0567DA-0C8F-48F6-A452-F28F40C8A8A2}" srcId="{56722C1C-9F48-47B3-BB4B-8B4E08BECB77}" destId="{AE488405-CDCE-44FE-91DF-D07B7D6C638B}" srcOrd="0" destOrd="0" parTransId="{9A43B72A-7451-497B-A6FF-F37ECCE72180}" sibTransId="{769594EC-F195-44C3-8D97-A0B121144FEF}"/>
    <dgm:cxn modelId="{A34EBAA3-0FE0-4B1C-A8FF-65697A8BF5F8}" type="presOf" srcId="{56722C1C-9F48-47B3-BB4B-8B4E08BECB77}" destId="{5B4ECA33-E962-4295-B7DE-611466EF1404}" srcOrd="0" destOrd="0" presId="urn:microsoft.com/office/officeart/2005/8/layout/process4"/>
    <dgm:cxn modelId="{8CC9509E-F9CE-435C-AD39-5F5BB516B2D6}" type="presOf" srcId="{878AB924-7CD6-4EE7-B0A1-D6AF5955196D}" destId="{19AF832B-B605-42F2-A90A-96D1226DA7E3}" srcOrd="0" destOrd="0" presId="urn:microsoft.com/office/officeart/2005/8/layout/process4"/>
    <dgm:cxn modelId="{7B76BBC8-382B-4DFF-AC40-BB763AF88647}" type="presOf" srcId="{017E4B76-0AD1-4CAC-BA2D-2F21B36C203F}" destId="{0E13BB0A-2A0E-4521-B03A-2BC229554397}" srcOrd="0" destOrd="0" presId="urn:microsoft.com/office/officeart/2005/8/layout/process4"/>
    <dgm:cxn modelId="{5AA8682C-44A6-49EF-9386-89481EA0D254}" type="presOf" srcId="{91FDDE57-D6B8-4E5A-8528-AA3034AC5AC9}" destId="{87734078-1BAE-429C-84EA-AAA3425ED152}" srcOrd="0" destOrd="0" presId="urn:microsoft.com/office/officeart/2005/8/layout/process4"/>
    <dgm:cxn modelId="{EB992E88-9788-4B23-B6D7-E13ACAF215AE}" type="presOf" srcId="{017E4B76-0AD1-4CAC-BA2D-2F21B36C203F}" destId="{2D8A6602-2C77-4C0C-8817-A4097A6B2560}" srcOrd="1" destOrd="0" presId="urn:microsoft.com/office/officeart/2005/8/layout/process4"/>
    <dgm:cxn modelId="{16324368-31A9-4AD5-B1CC-078CFD0052E9}" srcId="{16E465AF-6465-438F-A0A5-367FD694F983}" destId="{878AB924-7CD6-4EE7-B0A1-D6AF5955196D}" srcOrd="1" destOrd="0" parTransId="{B7D957D3-2C72-4490-BB21-6B0FF1A0357A}" sibTransId="{D08AA225-A4ED-437C-B044-5DEADE37D90B}"/>
    <dgm:cxn modelId="{FD65FDE9-03E1-492C-9822-F13FDAB22AE4}" srcId="{56722C1C-9F48-47B3-BB4B-8B4E08BECB77}" destId="{91FDDE57-D6B8-4E5A-8528-AA3034AC5AC9}" srcOrd="1" destOrd="0" parTransId="{192CDA8F-7831-4500-AF7D-568890F838F1}" sibTransId="{49015503-139B-45AC-BCDD-EB95882FE85F}"/>
    <dgm:cxn modelId="{BAC0EE6F-4641-4368-AC67-2CFF0BDD9829}" srcId="{0CE2B267-519B-408D-AC95-533DDADAC44D}" destId="{017E4B76-0AD1-4CAC-BA2D-2F21B36C203F}" srcOrd="1" destOrd="0" parTransId="{2D0552A7-3FAD-4BC7-93DA-45E86A9E1379}" sibTransId="{90112388-A6D7-4E63-AD45-4096A13F4D0D}"/>
    <dgm:cxn modelId="{ADD28E3A-DCC9-443F-8726-EA5FACF4256B}" type="presOf" srcId="{743F63BA-08EC-4ABE-9A7D-3930A3B9924B}" destId="{50569D49-3335-4314-8908-2621C36CC8F3}" srcOrd="0" destOrd="0" presId="urn:microsoft.com/office/officeart/2005/8/layout/process4"/>
    <dgm:cxn modelId="{2280DC1A-EC50-406D-A13E-7B939D36FB65}" type="presOf" srcId="{AA0FD41A-62AB-4738-B4D0-17761A6729D4}" destId="{089B494C-F2E0-4E9D-82FA-6BCAAF1BFE3B}" srcOrd="0" destOrd="0" presId="urn:microsoft.com/office/officeart/2005/8/layout/process4"/>
    <dgm:cxn modelId="{610AEA8F-43DD-4722-B237-6D0B37A4C580}" srcId="{0CE2B267-519B-408D-AC95-533DDADAC44D}" destId="{16E465AF-6465-438F-A0A5-367FD694F983}" srcOrd="0" destOrd="0" parTransId="{8613A134-CD20-4977-9B10-FB9E142FD6CF}" sibTransId="{D974E2BA-7512-433D-8C78-B97531A427D4}"/>
    <dgm:cxn modelId="{AB8D9E9A-705B-4682-B883-86D0A004E209}" type="presOf" srcId="{93B0C73A-83E8-4E02-981E-418BB659DA1D}" destId="{1A645AB8-CC17-4278-A326-3A3642AF2B6E}" srcOrd="0" destOrd="0" presId="urn:microsoft.com/office/officeart/2005/8/layout/process4"/>
    <dgm:cxn modelId="{C8FA31AC-1BE6-46F6-9BEC-7AECA3913AF3}" srcId="{017E4B76-0AD1-4CAC-BA2D-2F21B36C203F}" destId="{743F63BA-08EC-4ABE-9A7D-3930A3B9924B}" srcOrd="0" destOrd="0" parTransId="{795FA4A5-3266-4B01-B91E-D9F2150E6A44}" sibTransId="{279161CF-A8CA-4685-9701-20357863995D}"/>
    <dgm:cxn modelId="{836942E7-6A01-497D-9339-E47E0161568A}" type="presOf" srcId="{16E465AF-6465-438F-A0A5-367FD694F983}" destId="{9D4DCED2-D03E-4D79-AEE9-5754209C4E65}" srcOrd="0" destOrd="0" presId="urn:microsoft.com/office/officeart/2005/8/layout/process4"/>
    <dgm:cxn modelId="{0A087558-8FB1-49B8-A9AA-6EF0435FACA2}" type="presParOf" srcId="{E10C44F4-5BEF-4BFE-AA7B-DEF5760EC031}" destId="{9BF7AD92-6CDB-4631-A63D-5CC22FD6CE83}" srcOrd="0" destOrd="0" presId="urn:microsoft.com/office/officeart/2005/8/layout/process4"/>
    <dgm:cxn modelId="{8D481BA5-5DE9-4B8B-BC62-015234FE48E4}" type="presParOf" srcId="{9BF7AD92-6CDB-4631-A63D-5CC22FD6CE83}" destId="{5B4ECA33-E962-4295-B7DE-611466EF1404}" srcOrd="0" destOrd="0" presId="urn:microsoft.com/office/officeart/2005/8/layout/process4"/>
    <dgm:cxn modelId="{D2ED38F2-6C51-42F0-899B-BB64A9D454AB}" type="presParOf" srcId="{9BF7AD92-6CDB-4631-A63D-5CC22FD6CE83}" destId="{7D5DFF1D-525B-4627-B34F-68FAA49CCA17}" srcOrd="1" destOrd="0" presId="urn:microsoft.com/office/officeart/2005/8/layout/process4"/>
    <dgm:cxn modelId="{6D25AAA6-62D2-4A71-A074-B124959F8128}" type="presParOf" srcId="{9BF7AD92-6CDB-4631-A63D-5CC22FD6CE83}" destId="{7B55D36A-D565-494A-A6A9-548F2E0D4675}" srcOrd="2" destOrd="0" presId="urn:microsoft.com/office/officeart/2005/8/layout/process4"/>
    <dgm:cxn modelId="{E0A5A1B6-9961-488F-B3FA-F243AAF81008}" type="presParOf" srcId="{7B55D36A-D565-494A-A6A9-548F2E0D4675}" destId="{CAE230E5-E224-4D5A-83DF-D3F3A71715DC}" srcOrd="0" destOrd="0" presId="urn:microsoft.com/office/officeart/2005/8/layout/process4"/>
    <dgm:cxn modelId="{DBA5B8B9-9E57-4833-9C4F-4DB3F29610F8}" type="presParOf" srcId="{7B55D36A-D565-494A-A6A9-548F2E0D4675}" destId="{87734078-1BAE-429C-84EA-AAA3425ED152}" srcOrd="1" destOrd="0" presId="urn:microsoft.com/office/officeart/2005/8/layout/process4"/>
    <dgm:cxn modelId="{7C672617-09F6-4838-B01D-A53F98ABFC3C}" type="presParOf" srcId="{E10C44F4-5BEF-4BFE-AA7B-DEF5760EC031}" destId="{02FDE4D1-3AFD-49C7-AF89-FE3C33930553}" srcOrd="1" destOrd="0" presId="urn:microsoft.com/office/officeart/2005/8/layout/process4"/>
    <dgm:cxn modelId="{81B1DA01-08FF-448A-B229-1C41057C340E}" type="presParOf" srcId="{E10C44F4-5BEF-4BFE-AA7B-DEF5760EC031}" destId="{55922F02-1276-47C2-882F-178504D52F80}" srcOrd="2" destOrd="0" presId="urn:microsoft.com/office/officeart/2005/8/layout/process4"/>
    <dgm:cxn modelId="{1D75B329-368F-44B7-957D-A0A7CFC9EF6E}" type="presParOf" srcId="{55922F02-1276-47C2-882F-178504D52F80}" destId="{0E13BB0A-2A0E-4521-B03A-2BC229554397}" srcOrd="0" destOrd="0" presId="urn:microsoft.com/office/officeart/2005/8/layout/process4"/>
    <dgm:cxn modelId="{77C83E7E-6E5A-4550-98E7-3848329FA476}" type="presParOf" srcId="{55922F02-1276-47C2-882F-178504D52F80}" destId="{2D8A6602-2C77-4C0C-8817-A4097A6B2560}" srcOrd="1" destOrd="0" presId="urn:microsoft.com/office/officeart/2005/8/layout/process4"/>
    <dgm:cxn modelId="{E9C5EC6A-37E1-4AD9-B96B-476C09B56216}" type="presParOf" srcId="{55922F02-1276-47C2-882F-178504D52F80}" destId="{0A8ACA61-6B67-45CB-A3A1-7BBF5A1ABDF7}" srcOrd="2" destOrd="0" presId="urn:microsoft.com/office/officeart/2005/8/layout/process4"/>
    <dgm:cxn modelId="{E10396F7-3DBA-44AC-86CA-D833AEB3CF40}" type="presParOf" srcId="{0A8ACA61-6B67-45CB-A3A1-7BBF5A1ABDF7}" destId="{50569D49-3335-4314-8908-2621C36CC8F3}" srcOrd="0" destOrd="0" presId="urn:microsoft.com/office/officeart/2005/8/layout/process4"/>
    <dgm:cxn modelId="{093D6EBF-8346-476F-BCAB-01940B9DF3A9}" type="presParOf" srcId="{0A8ACA61-6B67-45CB-A3A1-7BBF5A1ABDF7}" destId="{089B494C-F2E0-4E9D-82FA-6BCAAF1BFE3B}" srcOrd="1" destOrd="0" presId="urn:microsoft.com/office/officeart/2005/8/layout/process4"/>
    <dgm:cxn modelId="{82364A68-5443-4957-9AF9-C86A14F86DCC}" type="presParOf" srcId="{E10C44F4-5BEF-4BFE-AA7B-DEF5760EC031}" destId="{475FA68C-DE74-427B-A680-3324575679B7}" srcOrd="3" destOrd="0" presId="urn:microsoft.com/office/officeart/2005/8/layout/process4"/>
    <dgm:cxn modelId="{DE308782-8250-4554-8F36-9A0CB302D580}" type="presParOf" srcId="{E10C44F4-5BEF-4BFE-AA7B-DEF5760EC031}" destId="{0962031B-3222-4FA7-9923-629091FFFBF3}" srcOrd="4" destOrd="0" presId="urn:microsoft.com/office/officeart/2005/8/layout/process4"/>
    <dgm:cxn modelId="{62438663-2CC2-461F-9775-56D62D1CE3E9}" type="presParOf" srcId="{0962031B-3222-4FA7-9923-629091FFFBF3}" destId="{9D4DCED2-D03E-4D79-AEE9-5754209C4E65}" srcOrd="0" destOrd="0" presId="urn:microsoft.com/office/officeart/2005/8/layout/process4"/>
    <dgm:cxn modelId="{9E27EE03-D757-4BEB-BBF9-297358AA9A12}" type="presParOf" srcId="{0962031B-3222-4FA7-9923-629091FFFBF3}" destId="{8DFAE6EE-C888-429C-BA73-08DF2B55F650}" srcOrd="1" destOrd="0" presId="urn:microsoft.com/office/officeart/2005/8/layout/process4"/>
    <dgm:cxn modelId="{9967D675-D9B8-4622-A693-B047F1D4D5DB}" type="presParOf" srcId="{0962031B-3222-4FA7-9923-629091FFFBF3}" destId="{C0C9058C-DF11-46C3-B8F9-216DF1C8713F}" srcOrd="2" destOrd="0" presId="urn:microsoft.com/office/officeart/2005/8/layout/process4"/>
    <dgm:cxn modelId="{D221F5E9-28A0-4D4C-B833-967D88DD58B5}" type="presParOf" srcId="{C0C9058C-DF11-46C3-B8F9-216DF1C8713F}" destId="{1A645AB8-CC17-4278-A326-3A3642AF2B6E}" srcOrd="0" destOrd="0" presId="urn:microsoft.com/office/officeart/2005/8/layout/process4"/>
    <dgm:cxn modelId="{0DCB4522-3BAF-4CEB-B782-6B722408FF53}" type="presParOf" srcId="{C0C9058C-DF11-46C3-B8F9-216DF1C8713F}" destId="{19AF832B-B605-42F2-A90A-96D1226DA7E3}" srcOrd="1"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1971FF-DB5F-47AE-824E-6039BC31F6F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1A97A2DD-EF50-4DC0-9B87-0242FA3DEFEB}">
      <dgm:prSet phldrT="[Text]"/>
      <dgm:spPr/>
      <dgm:t>
        <a:bodyPr/>
        <a:lstStyle/>
        <a:p>
          <a:r>
            <a:rPr lang="en-US" dirty="0" smtClean="0"/>
            <a:t>ENVIRONMENTAL IMPACT MONITORING } PROJECT IMPLEMENTATION</a:t>
          </a:r>
          <a:endParaRPr lang="en-US" dirty="0"/>
        </a:p>
      </dgm:t>
    </dgm:pt>
    <dgm:pt modelId="{8FB0E78B-49CD-43D5-988C-D6B6E8C5826E}" type="parTrans" cxnId="{336506E2-811D-4DAE-A609-2B9D069A256D}">
      <dgm:prSet/>
      <dgm:spPr/>
      <dgm:t>
        <a:bodyPr/>
        <a:lstStyle/>
        <a:p>
          <a:endParaRPr lang="en-US"/>
        </a:p>
      </dgm:t>
    </dgm:pt>
    <dgm:pt modelId="{1ABE5B6D-CCE5-4475-8BCE-8999BA7E5AB4}" type="sibTrans" cxnId="{336506E2-811D-4DAE-A609-2B9D069A256D}">
      <dgm:prSet/>
      <dgm:spPr/>
      <dgm:t>
        <a:bodyPr/>
        <a:lstStyle/>
        <a:p>
          <a:endParaRPr lang="en-US"/>
        </a:p>
      </dgm:t>
    </dgm:pt>
    <dgm:pt modelId="{0E617F1A-4558-41D3-8258-942623A6F06E}">
      <dgm:prSet phldrT="[Text]"/>
      <dgm:spPr/>
      <dgm:t>
        <a:bodyPr/>
        <a:lstStyle/>
        <a:p>
          <a:r>
            <a:rPr lang="en-US" dirty="0" smtClean="0"/>
            <a:t>COMMISSION</a:t>
          </a:r>
          <a:endParaRPr lang="en-US" dirty="0"/>
        </a:p>
      </dgm:t>
    </dgm:pt>
    <dgm:pt modelId="{B60E55D6-E8BD-4ED8-9ABD-568DE706F464}" type="parTrans" cxnId="{96F16363-9F37-4705-850E-C813CA6B0FA3}">
      <dgm:prSet/>
      <dgm:spPr/>
      <dgm:t>
        <a:bodyPr/>
        <a:lstStyle/>
        <a:p>
          <a:endParaRPr lang="en-US"/>
        </a:p>
      </dgm:t>
    </dgm:pt>
    <dgm:pt modelId="{C9B7A0B4-BC79-4882-9BBA-94DA84CCBAED}" type="sibTrans" cxnId="{96F16363-9F37-4705-850E-C813CA6B0FA3}">
      <dgm:prSet/>
      <dgm:spPr/>
      <dgm:t>
        <a:bodyPr/>
        <a:lstStyle/>
        <a:p>
          <a:endParaRPr lang="en-US"/>
        </a:p>
      </dgm:t>
    </dgm:pt>
    <dgm:pt modelId="{58C38E69-E65D-4513-962F-1253FB5B43E8}">
      <dgm:prSet phldrT="[Text]"/>
      <dgm:spPr/>
      <dgm:t>
        <a:bodyPr/>
        <a:lstStyle/>
        <a:p>
          <a:r>
            <a:rPr lang="en-US" dirty="0" smtClean="0"/>
            <a:t>AUDIT</a:t>
          </a:r>
          <a:endParaRPr lang="en-US" dirty="0"/>
        </a:p>
      </dgm:t>
    </dgm:pt>
    <dgm:pt modelId="{7AF021E2-7A2B-4151-8368-770A109474EA}" type="parTrans" cxnId="{8E9463FB-7295-421B-9401-E483A016CD2D}">
      <dgm:prSet/>
      <dgm:spPr/>
      <dgm:t>
        <a:bodyPr/>
        <a:lstStyle/>
        <a:p>
          <a:endParaRPr lang="en-US"/>
        </a:p>
      </dgm:t>
    </dgm:pt>
    <dgm:pt modelId="{A5FF1B0D-29AA-410F-B24E-C5ACD4419E16}" type="sibTrans" cxnId="{8E9463FB-7295-421B-9401-E483A016CD2D}">
      <dgm:prSet/>
      <dgm:spPr/>
      <dgm:t>
        <a:bodyPr/>
        <a:lstStyle/>
        <a:p>
          <a:endParaRPr lang="en-US"/>
        </a:p>
      </dgm:t>
    </dgm:pt>
    <dgm:pt modelId="{699B4FFC-BE7A-463A-93F4-7E6C5465E228}" type="pres">
      <dgm:prSet presAssocID="{511971FF-DB5F-47AE-824E-6039BC31F6F8}" presName="Name0" presStyleCnt="0">
        <dgm:presLayoutVars>
          <dgm:dir/>
          <dgm:animLvl val="lvl"/>
          <dgm:resizeHandles val="exact"/>
        </dgm:presLayoutVars>
      </dgm:prSet>
      <dgm:spPr/>
      <dgm:t>
        <a:bodyPr/>
        <a:lstStyle/>
        <a:p>
          <a:endParaRPr lang="en-US"/>
        </a:p>
      </dgm:t>
    </dgm:pt>
    <dgm:pt modelId="{39497B07-C4AA-457E-8781-B2C38645D8BA}" type="pres">
      <dgm:prSet presAssocID="{58C38E69-E65D-4513-962F-1253FB5B43E8}" presName="boxAndChildren" presStyleCnt="0"/>
      <dgm:spPr/>
    </dgm:pt>
    <dgm:pt modelId="{330A553A-142F-4A42-A12F-5ADC916D8433}" type="pres">
      <dgm:prSet presAssocID="{58C38E69-E65D-4513-962F-1253FB5B43E8}" presName="parentTextBox" presStyleLbl="node1" presStyleIdx="0" presStyleCnt="3"/>
      <dgm:spPr/>
      <dgm:t>
        <a:bodyPr/>
        <a:lstStyle/>
        <a:p>
          <a:endParaRPr lang="en-US"/>
        </a:p>
      </dgm:t>
    </dgm:pt>
    <dgm:pt modelId="{3FDB75EB-7AE1-495A-826A-607B502FAB0A}" type="pres">
      <dgm:prSet presAssocID="{C9B7A0B4-BC79-4882-9BBA-94DA84CCBAED}" presName="sp" presStyleCnt="0"/>
      <dgm:spPr/>
    </dgm:pt>
    <dgm:pt modelId="{6A67DA0E-037D-4F02-9D20-52AA165D953D}" type="pres">
      <dgm:prSet presAssocID="{0E617F1A-4558-41D3-8258-942623A6F06E}" presName="arrowAndChildren" presStyleCnt="0"/>
      <dgm:spPr/>
    </dgm:pt>
    <dgm:pt modelId="{CD3D205E-4B8C-4DB7-A295-F3F47EB3F88D}" type="pres">
      <dgm:prSet presAssocID="{0E617F1A-4558-41D3-8258-942623A6F06E}" presName="parentTextArrow" presStyleLbl="node1" presStyleIdx="1" presStyleCnt="3"/>
      <dgm:spPr/>
      <dgm:t>
        <a:bodyPr/>
        <a:lstStyle/>
        <a:p>
          <a:endParaRPr lang="en-US"/>
        </a:p>
      </dgm:t>
    </dgm:pt>
    <dgm:pt modelId="{68B9B378-310C-46E2-B28C-71C4A923093C}" type="pres">
      <dgm:prSet presAssocID="{1ABE5B6D-CCE5-4475-8BCE-8999BA7E5AB4}" presName="sp" presStyleCnt="0"/>
      <dgm:spPr/>
    </dgm:pt>
    <dgm:pt modelId="{E5214691-1A2B-4071-8A94-A9A09056EB4F}" type="pres">
      <dgm:prSet presAssocID="{1A97A2DD-EF50-4DC0-9B87-0242FA3DEFEB}" presName="arrowAndChildren" presStyleCnt="0"/>
      <dgm:spPr/>
    </dgm:pt>
    <dgm:pt modelId="{E75DE6B7-1FA4-4FC2-8F1E-11921D9B74A6}" type="pres">
      <dgm:prSet presAssocID="{1A97A2DD-EF50-4DC0-9B87-0242FA3DEFEB}" presName="parentTextArrow" presStyleLbl="node1" presStyleIdx="2" presStyleCnt="3"/>
      <dgm:spPr/>
      <dgm:t>
        <a:bodyPr/>
        <a:lstStyle/>
        <a:p>
          <a:endParaRPr lang="en-US"/>
        </a:p>
      </dgm:t>
    </dgm:pt>
  </dgm:ptLst>
  <dgm:cxnLst>
    <dgm:cxn modelId="{336506E2-811D-4DAE-A609-2B9D069A256D}" srcId="{511971FF-DB5F-47AE-824E-6039BC31F6F8}" destId="{1A97A2DD-EF50-4DC0-9B87-0242FA3DEFEB}" srcOrd="0" destOrd="0" parTransId="{8FB0E78B-49CD-43D5-988C-D6B6E8C5826E}" sibTransId="{1ABE5B6D-CCE5-4475-8BCE-8999BA7E5AB4}"/>
    <dgm:cxn modelId="{01CDB856-A6BF-49B2-90C9-593D0A4729E0}" type="presOf" srcId="{58C38E69-E65D-4513-962F-1253FB5B43E8}" destId="{330A553A-142F-4A42-A12F-5ADC916D8433}" srcOrd="0" destOrd="0" presId="urn:microsoft.com/office/officeart/2005/8/layout/process4"/>
    <dgm:cxn modelId="{82057D37-15BD-4528-B104-7E8688DF7A22}" type="presOf" srcId="{0E617F1A-4558-41D3-8258-942623A6F06E}" destId="{CD3D205E-4B8C-4DB7-A295-F3F47EB3F88D}" srcOrd="0" destOrd="0" presId="urn:microsoft.com/office/officeart/2005/8/layout/process4"/>
    <dgm:cxn modelId="{8E9463FB-7295-421B-9401-E483A016CD2D}" srcId="{511971FF-DB5F-47AE-824E-6039BC31F6F8}" destId="{58C38E69-E65D-4513-962F-1253FB5B43E8}" srcOrd="2" destOrd="0" parTransId="{7AF021E2-7A2B-4151-8368-770A109474EA}" sibTransId="{A5FF1B0D-29AA-410F-B24E-C5ACD4419E16}"/>
    <dgm:cxn modelId="{B6968D6F-56CC-4944-B878-9D7677B377E7}" type="presOf" srcId="{1A97A2DD-EF50-4DC0-9B87-0242FA3DEFEB}" destId="{E75DE6B7-1FA4-4FC2-8F1E-11921D9B74A6}" srcOrd="0" destOrd="0" presId="urn:microsoft.com/office/officeart/2005/8/layout/process4"/>
    <dgm:cxn modelId="{96F16363-9F37-4705-850E-C813CA6B0FA3}" srcId="{511971FF-DB5F-47AE-824E-6039BC31F6F8}" destId="{0E617F1A-4558-41D3-8258-942623A6F06E}" srcOrd="1" destOrd="0" parTransId="{B60E55D6-E8BD-4ED8-9ABD-568DE706F464}" sibTransId="{C9B7A0B4-BC79-4882-9BBA-94DA84CCBAED}"/>
    <dgm:cxn modelId="{FC7939D3-0F7D-4244-BEB3-7598FBAC7C4F}" type="presOf" srcId="{511971FF-DB5F-47AE-824E-6039BC31F6F8}" destId="{699B4FFC-BE7A-463A-93F4-7E6C5465E228}" srcOrd="0" destOrd="0" presId="urn:microsoft.com/office/officeart/2005/8/layout/process4"/>
    <dgm:cxn modelId="{45176827-1153-4D15-AF5E-186DB4D56A07}" type="presParOf" srcId="{699B4FFC-BE7A-463A-93F4-7E6C5465E228}" destId="{39497B07-C4AA-457E-8781-B2C38645D8BA}" srcOrd="0" destOrd="0" presId="urn:microsoft.com/office/officeart/2005/8/layout/process4"/>
    <dgm:cxn modelId="{BA3DE4C8-082E-4BB5-AE0B-5D9E460B382E}" type="presParOf" srcId="{39497B07-C4AA-457E-8781-B2C38645D8BA}" destId="{330A553A-142F-4A42-A12F-5ADC916D8433}" srcOrd="0" destOrd="0" presId="urn:microsoft.com/office/officeart/2005/8/layout/process4"/>
    <dgm:cxn modelId="{DF6F6AB9-16C3-4085-9AC9-88884FE2255E}" type="presParOf" srcId="{699B4FFC-BE7A-463A-93F4-7E6C5465E228}" destId="{3FDB75EB-7AE1-495A-826A-607B502FAB0A}" srcOrd="1" destOrd="0" presId="urn:microsoft.com/office/officeart/2005/8/layout/process4"/>
    <dgm:cxn modelId="{DCD0E956-BC5B-46D7-9CDE-BB2D999C5596}" type="presParOf" srcId="{699B4FFC-BE7A-463A-93F4-7E6C5465E228}" destId="{6A67DA0E-037D-4F02-9D20-52AA165D953D}" srcOrd="2" destOrd="0" presId="urn:microsoft.com/office/officeart/2005/8/layout/process4"/>
    <dgm:cxn modelId="{E655B804-70D2-4CB9-AAD7-ABE9B16BEC6C}" type="presParOf" srcId="{6A67DA0E-037D-4F02-9D20-52AA165D953D}" destId="{CD3D205E-4B8C-4DB7-A295-F3F47EB3F88D}" srcOrd="0" destOrd="0" presId="urn:microsoft.com/office/officeart/2005/8/layout/process4"/>
    <dgm:cxn modelId="{4C69A93E-7128-4CD5-A29C-09A8EDB61A83}" type="presParOf" srcId="{699B4FFC-BE7A-463A-93F4-7E6C5465E228}" destId="{68B9B378-310C-46E2-B28C-71C4A923093C}" srcOrd="3" destOrd="0" presId="urn:microsoft.com/office/officeart/2005/8/layout/process4"/>
    <dgm:cxn modelId="{D4A51657-E540-4E2D-A6BC-B7C78212AD93}" type="presParOf" srcId="{699B4FFC-BE7A-463A-93F4-7E6C5465E228}" destId="{E5214691-1A2B-4071-8A94-A9A09056EB4F}" srcOrd="4" destOrd="0" presId="urn:microsoft.com/office/officeart/2005/8/layout/process4"/>
    <dgm:cxn modelId="{C4D9A6D7-1EDE-4E5D-A7D6-1D14EA2EDA07}" type="presParOf" srcId="{E5214691-1A2B-4071-8A94-A9A09056EB4F}" destId="{E75DE6B7-1FA4-4FC2-8F1E-11921D9B74A6}" srcOrd="0"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DA472F-D532-4E5D-9FE4-C5DD2418D27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9B512C70-CAC8-4D33-9E21-B49557AC87F7}">
      <dgm:prSet phldrT="[Text]"/>
      <dgm:spPr/>
      <dgm:t>
        <a:bodyPr/>
        <a:lstStyle/>
        <a:p>
          <a:r>
            <a:rPr lang="en-US" dirty="0" smtClean="0"/>
            <a:t>Att. Gen. Fed. V. Att. Gen. Abia &amp; 35 ors (200) Sup. Ct. ‘..the continental shelf is not part of the territory of a state contiguous to it.’</a:t>
          </a:r>
          <a:endParaRPr lang="en-US" dirty="0"/>
        </a:p>
      </dgm:t>
    </dgm:pt>
    <dgm:pt modelId="{F4FD1996-4EA5-4886-BC3A-79159A61D34A}" type="parTrans" cxnId="{AC19C66D-7112-4096-A697-408D31610D9F}">
      <dgm:prSet/>
      <dgm:spPr/>
      <dgm:t>
        <a:bodyPr/>
        <a:lstStyle/>
        <a:p>
          <a:endParaRPr lang="en-US"/>
        </a:p>
      </dgm:t>
    </dgm:pt>
    <dgm:pt modelId="{3F6A7150-8621-4911-A55B-085739D0D282}" type="sibTrans" cxnId="{AC19C66D-7112-4096-A697-408D31610D9F}">
      <dgm:prSet/>
      <dgm:spPr/>
      <dgm:t>
        <a:bodyPr/>
        <a:lstStyle/>
        <a:p>
          <a:endParaRPr lang="en-US"/>
        </a:p>
      </dgm:t>
    </dgm:pt>
    <dgm:pt modelId="{3612000C-F1AC-4548-84E4-9534D6841EF4}">
      <dgm:prSet phldrT="[Text]"/>
      <dgm:spPr/>
      <dgm:t>
        <a:bodyPr/>
        <a:lstStyle/>
        <a:p>
          <a:r>
            <a:rPr lang="en-US" dirty="0" smtClean="0"/>
            <a:t>Territorial Waters Act, 2004. S. 1….powers of the Federal Government to make, with respect to any matter, laws applying to any part of the territorial waters in Nigeria.’</a:t>
          </a:r>
          <a:endParaRPr lang="en-US" dirty="0"/>
        </a:p>
      </dgm:t>
    </dgm:pt>
    <dgm:pt modelId="{10D30B0E-7376-4FA3-8E8A-9563BACD447C}" type="parTrans" cxnId="{FDFAD30E-1448-4F71-8A9A-5DAAFAAAD7C0}">
      <dgm:prSet/>
      <dgm:spPr/>
      <dgm:t>
        <a:bodyPr/>
        <a:lstStyle/>
        <a:p>
          <a:endParaRPr lang="en-US"/>
        </a:p>
      </dgm:t>
    </dgm:pt>
    <dgm:pt modelId="{4C34C2F6-D9E1-496A-A345-3DCCF566317B}" type="sibTrans" cxnId="{FDFAD30E-1448-4F71-8A9A-5DAAFAAAD7C0}">
      <dgm:prSet/>
      <dgm:spPr/>
      <dgm:t>
        <a:bodyPr/>
        <a:lstStyle/>
        <a:p>
          <a:endParaRPr lang="en-US"/>
        </a:p>
      </dgm:t>
    </dgm:pt>
    <dgm:pt modelId="{4909D6A4-D751-4287-8F47-3EF647D03A31}">
      <dgm:prSet phldrT="[Text]"/>
      <dgm:spPr/>
      <dgm:t>
        <a:bodyPr/>
        <a:lstStyle/>
        <a:p>
          <a:r>
            <a:rPr lang="en-US" dirty="0" smtClean="0"/>
            <a:t>The Constitution of the Federal Republic of Nigeria, 1999, Second Schedule Exclusive Legislative List, Item 64 ‘Water from such sources as may be declared by the National Assembly to be sources affecting more than one State.’</a:t>
          </a:r>
          <a:endParaRPr lang="en-US" dirty="0"/>
        </a:p>
      </dgm:t>
    </dgm:pt>
    <dgm:pt modelId="{7D9CBD7D-CAA8-488E-823E-77FB36DE1BC3}" type="parTrans" cxnId="{78009134-4813-4D34-BCC6-B381231BB27E}">
      <dgm:prSet/>
      <dgm:spPr/>
      <dgm:t>
        <a:bodyPr/>
        <a:lstStyle/>
        <a:p>
          <a:endParaRPr lang="en-US"/>
        </a:p>
      </dgm:t>
    </dgm:pt>
    <dgm:pt modelId="{8C31058F-BC3F-45E5-A9F9-9F1B5D3D36D1}" type="sibTrans" cxnId="{78009134-4813-4D34-BCC6-B381231BB27E}">
      <dgm:prSet/>
      <dgm:spPr/>
      <dgm:t>
        <a:bodyPr/>
        <a:lstStyle/>
        <a:p>
          <a:endParaRPr lang="en-US"/>
        </a:p>
      </dgm:t>
    </dgm:pt>
    <dgm:pt modelId="{4894AB9E-0841-4C96-88EA-36BA0EFCE17B}">
      <dgm:prSet phldrT="[Text]"/>
      <dgm:spPr/>
      <dgm:t>
        <a:bodyPr/>
        <a:lstStyle/>
        <a:p>
          <a:r>
            <a:rPr lang="en-US" dirty="0" smtClean="0"/>
            <a:t>Exclusive Economic Zone Act, 1978. S.2… sovereign and exclusive rights with respect to the exploration and exploitation of the natural resources of the seabed, subsoil and superjacent waters of the exclusive Economic Zone shall vest in the Federal Republic of Nigeria and such rights shall be exercisable by the Federal Government…’</a:t>
          </a:r>
          <a:endParaRPr lang="en-US" dirty="0"/>
        </a:p>
      </dgm:t>
    </dgm:pt>
    <dgm:pt modelId="{C437E33D-B3B0-4724-B38E-C66469827818}" type="parTrans" cxnId="{9551BE5E-C65F-4EE8-A646-0C6C73F986D0}">
      <dgm:prSet/>
      <dgm:spPr/>
      <dgm:t>
        <a:bodyPr/>
        <a:lstStyle/>
        <a:p>
          <a:endParaRPr lang="en-US"/>
        </a:p>
      </dgm:t>
    </dgm:pt>
    <dgm:pt modelId="{83FBBD7E-DD74-4BC6-B30D-91F3621674FD}" type="sibTrans" cxnId="{9551BE5E-C65F-4EE8-A646-0C6C73F986D0}">
      <dgm:prSet/>
      <dgm:spPr/>
      <dgm:t>
        <a:bodyPr/>
        <a:lstStyle/>
        <a:p>
          <a:endParaRPr lang="en-US"/>
        </a:p>
      </dgm:t>
    </dgm:pt>
    <dgm:pt modelId="{C045D010-2C38-4DAD-8582-E2D16CB22778}">
      <dgm:prSet phldrT="[Text]"/>
      <dgm:spPr/>
      <dgm:t>
        <a:bodyPr/>
        <a:lstStyle/>
        <a:p>
          <a:r>
            <a:rPr lang="en-US" dirty="0" smtClean="0"/>
            <a:t>Water Resources Act, 2004. S.1 ‘Vesting of rights and control in the Federal Government’ S.5 ‘….ensuring that the possible consequences of particular development proposals on the environment are properly investigated and considered before each proposal is approved.’ S.20 Note definition of “Watercourse”</a:t>
          </a:r>
          <a:endParaRPr lang="en-US" dirty="0"/>
        </a:p>
      </dgm:t>
    </dgm:pt>
    <dgm:pt modelId="{609B865D-9BB8-4F34-B774-02450D478FE7}" type="parTrans" cxnId="{4AB8FEFA-2C9A-46C2-BB62-CDCE7C856DC9}">
      <dgm:prSet/>
      <dgm:spPr/>
      <dgm:t>
        <a:bodyPr/>
        <a:lstStyle/>
        <a:p>
          <a:endParaRPr lang="en-US"/>
        </a:p>
      </dgm:t>
    </dgm:pt>
    <dgm:pt modelId="{D901B34B-0DD5-4702-BB4C-A4DD9F1BB485}" type="sibTrans" cxnId="{4AB8FEFA-2C9A-46C2-BB62-CDCE7C856DC9}">
      <dgm:prSet/>
      <dgm:spPr/>
      <dgm:t>
        <a:bodyPr/>
        <a:lstStyle/>
        <a:p>
          <a:endParaRPr lang="en-US"/>
        </a:p>
      </dgm:t>
    </dgm:pt>
    <dgm:pt modelId="{2A908E93-A840-454F-A6D6-028918F3840F}">
      <dgm:prSet phldrT="[Text]"/>
      <dgm:spPr/>
      <dgm:t>
        <a:bodyPr/>
        <a:lstStyle/>
        <a:p>
          <a:r>
            <a:rPr lang="en-US" dirty="0" smtClean="0"/>
            <a:t>National Environmental (Coastal and Marine Area Protection) Regulations, 2011, </a:t>
          </a:r>
          <a:r>
            <a:rPr lang="en-US" i="0" dirty="0" smtClean="0"/>
            <a:t>S.I No. </a:t>
          </a:r>
          <a:r>
            <a:rPr lang="en-US" dirty="0" smtClean="0"/>
            <a:t>18 Regs. 6…land reclamation, bounding or disturbing the natural course of sea water are prohibited except..; Reclamation for commercial purposes such as shopping and housing complexes, hotels and entertainment activities shall not be permissible..’ Reg. 10 ‘..guidelines for specified development activities…’</a:t>
          </a:r>
          <a:endParaRPr lang="en-US" dirty="0"/>
        </a:p>
      </dgm:t>
    </dgm:pt>
    <dgm:pt modelId="{E6D9971D-233F-4955-AA95-3B6E1D9BDD2B}" type="parTrans" cxnId="{ECD87D6D-0C4E-4D6C-BEAD-5B7B8721A4F3}">
      <dgm:prSet/>
      <dgm:spPr/>
      <dgm:t>
        <a:bodyPr/>
        <a:lstStyle/>
        <a:p>
          <a:endParaRPr lang="en-US"/>
        </a:p>
      </dgm:t>
    </dgm:pt>
    <dgm:pt modelId="{2E5D06CB-87A1-4D60-A2B0-990BA167FACF}" type="sibTrans" cxnId="{ECD87D6D-0C4E-4D6C-BEAD-5B7B8721A4F3}">
      <dgm:prSet/>
      <dgm:spPr/>
      <dgm:t>
        <a:bodyPr/>
        <a:lstStyle/>
        <a:p>
          <a:endParaRPr lang="en-US"/>
        </a:p>
      </dgm:t>
    </dgm:pt>
    <dgm:pt modelId="{5616F1C6-5368-46C2-8258-4E7D0B6C277D}">
      <dgm:prSet phldrT="[Text]"/>
      <dgm:spPr/>
      <dgm:t>
        <a:bodyPr/>
        <a:lstStyle/>
        <a:p>
          <a:r>
            <a:rPr lang="en-US" dirty="0" smtClean="0"/>
            <a:t>Environmental Impact Assessment Act, 1992. S. 61 Note definition of “Federal Lands”(a) lands that belong to the Federal Government of Nigeria in which Nigeria has a right thereon or has the power to dispose of and all waters on and air space above those lands:</a:t>
          </a:r>
          <a:endParaRPr lang="en-US" dirty="0"/>
        </a:p>
      </dgm:t>
    </dgm:pt>
    <dgm:pt modelId="{E346CC1F-67C8-48D3-8EF0-01386F875EBB}" type="parTrans" cxnId="{E7B8A96D-D04E-40A0-81B2-5FFE4B076F90}">
      <dgm:prSet/>
      <dgm:spPr/>
      <dgm:t>
        <a:bodyPr/>
        <a:lstStyle/>
        <a:p>
          <a:endParaRPr lang="en-US"/>
        </a:p>
      </dgm:t>
    </dgm:pt>
    <dgm:pt modelId="{676674CA-FDD2-41F9-8625-596B4E214FFF}" type="sibTrans" cxnId="{E7B8A96D-D04E-40A0-81B2-5FFE4B076F90}">
      <dgm:prSet/>
      <dgm:spPr/>
      <dgm:t>
        <a:bodyPr/>
        <a:lstStyle/>
        <a:p>
          <a:endParaRPr lang="en-US"/>
        </a:p>
      </dgm:t>
    </dgm:pt>
    <dgm:pt modelId="{BCABBF69-C466-40A0-98F6-3C4CCE6A5E15}">
      <dgm:prSet phldrT="[Text]"/>
      <dgm:spPr/>
      <dgm:t>
        <a:bodyPr/>
        <a:lstStyle/>
        <a:p>
          <a:r>
            <a:rPr lang="en-US" dirty="0" smtClean="0"/>
            <a:t>(</a:t>
          </a:r>
          <a:r>
            <a:rPr lang="en-US" dirty="0" err="1" smtClean="0"/>
            <a:t>i</a:t>
          </a:r>
          <a:r>
            <a:rPr lang="en-US" dirty="0" smtClean="0"/>
            <a:t>) The internal waters of Nigeria within the meaning of the Sea Fisheries Act, including the sea bed and subsoil below and the airspace above those waters; (ii) the territorial sea of Nigeria as determined in accordance with the Territorial Waters Act, including the sea bed and subsoil below and the airspace above the sea;(iii) any fishing zone of Nigeria prescribed under the Sea Fisheries Act; (iv) any exclusive economic zone that may be created by the Government of Nigeria, and</a:t>
          </a:r>
          <a:endParaRPr lang="en-US" dirty="0"/>
        </a:p>
      </dgm:t>
    </dgm:pt>
    <dgm:pt modelId="{0FFD10E1-C3ED-4307-8990-D48C6A968C62}" type="parTrans" cxnId="{D37F5600-62A0-4CFF-AFE5-444E9C9A6869}">
      <dgm:prSet/>
      <dgm:spPr/>
      <dgm:t>
        <a:bodyPr/>
        <a:lstStyle/>
        <a:p>
          <a:endParaRPr lang="en-US"/>
        </a:p>
      </dgm:t>
    </dgm:pt>
    <dgm:pt modelId="{CD4E9E29-0F16-416E-B54F-F39FCD2F1C4E}" type="sibTrans" cxnId="{D37F5600-62A0-4CFF-AFE5-444E9C9A6869}">
      <dgm:prSet/>
      <dgm:spPr/>
      <dgm:t>
        <a:bodyPr/>
        <a:lstStyle/>
        <a:p>
          <a:endParaRPr lang="en-US"/>
        </a:p>
      </dgm:t>
    </dgm:pt>
    <dgm:pt modelId="{F9DC26E8-C6E4-47B7-936A-F95854B285DD}">
      <dgm:prSet phldrT="[Text]"/>
      <dgm:spPr/>
      <dgm:t>
        <a:bodyPr/>
        <a:lstStyle/>
        <a:p>
          <a:r>
            <a:rPr lang="en-US" dirty="0" smtClean="0"/>
            <a:t>(v) The continental shelf, consisting of the sea bed and subsoil of the submarine areas that extend beyond the territorial sea throughout the natural prolongation of the land territory of Nigeria to the outer edge of the continental margin or to a distance of 200 nautical miles from the inner limits as may be prescribed pursuant to an Act; and (b) reserves, surrendered lands and any other lands that are set apart for the use and benefit of a class of Nigerians by the Federal Govt. of Nigeria and all waters on and airspace above those reserves or surrendered lands.’</a:t>
          </a:r>
          <a:endParaRPr lang="en-US" dirty="0"/>
        </a:p>
      </dgm:t>
    </dgm:pt>
    <dgm:pt modelId="{838CFDD5-1735-416F-8D77-658905B29FEE}" type="parTrans" cxnId="{72523185-ED30-4A48-B47B-FB172974F517}">
      <dgm:prSet/>
      <dgm:spPr/>
      <dgm:t>
        <a:bodyPr/>
        <a:lstStyle/>
        <a:p>
          <a:endParaRPr lang="en-US"/>
        </a:p>
      </dgm:t>
    </dgm:pt>
    <dgm:pt modelId="{E2C187D6-7E3E-461C-B137-EB17ABBC8437}" type="sibTrans" cxnId="{72523185-ED30-4A48-B47B-FB172974F517}">
      <dgm:prSet/>
      <dgm:spPr/>
      <dgm:t>
        <a:bodyPr/>
        <a:lstStyle/>
        <a:p>
          <a:endParaRPr lang="en-US"/>
        </a:p>
      </dgm:t>
    </dgm:pt>
    <dgm:pt modelId="{3304565F-AB3D-4C79-ACD3-C69F6EDCDB7B}" type="pres">
      <dgm:prSet presAssocID="{D1DA472F-D532-4E5D-9FE4-C5DD2418D276}" presName="theList" presStyleCnt="0">
        <dgm:presLayoutVars>
          <dgm:dir/>
          <dgm:animLvl val="lvl"/>
          <dgm:resizeHandles val="exact"/>
        </dgm:presLayoutVars>
      </dgm:prSet>
      <dgm:spPr/>
      <dgm:t>
        <a:bodyPr/>
        <a:lstStyle/>
        <a:p>
          <a:endParaRPr lang="en-US"/>
        </a:p>
      </dgm:t>
    </dgm:pt>
    <dgm:pt modelId="{592E90D7-9F69-4D11-8C7B-498A3D125008}" type="pres">
      <dgm:prSet presAssocID="{9B512C70-CAC8-4D33-9E21-B49557AC87F7}" presName="compNode" presStyleCnt="0"/>
      <dgm:spPr/>
    </dgm:pt>
    <dgm:pt modelId="{3C83AECC-3965-479B-BE53-169518ECE2B8}" type="pres">
      <dgm:prSet presAssocID="{9B512C70-CAC8-4D33-9E21-B49557AC87F7}" presName="aNode" presStyleLbl="bgShp" presStyleIdx="0" presStyleCnt="3"/>
      <dgm:spPr/>
      <dgm:t>
        <a:bodyPr/>
        <a:lstStyle/>
        <a:p>
          <a:endParaRPr lang="en-US"/>
        </a:p>
      </dgm:t>
    </dgm:pt>
    <dgm:pt modelId="{986D5D00-8E37-4452-AF28-B22E8BE6B585}" type="pres">
      <dgm:prSet presAssocID="{9B512C70-CAC8-4D33-9E21-B49557AC87F7}" presName="textNode" presStyleLbl="bgShp" presStyleIdx="0" presStyleCnt="3"/>
      <dgm:spPr/>
      <dgm:t>
        <a:bodyPr/>
        <a:lstStyle/>
        <a:p>
          <a:endParaRPr lang="en-US"/>
        </a:p>
      </dgm:t>
    </dgm:pt>
    <dgm:pt modelId="{B36FBE1D-9E48-4222-A4D2-A8ADE32216A2}" type="pres">
      <dgm:prSet presAssocID="{9B512C70-CAC8-4D33-9E21-B49557AC87F7}" presName="compChildNode" presStyleCnt="0"/>
      <dgm:spPr/>
    </dgm:pt>
    <dgm:pt modelId="{DF404C76-7D2E-47A0-99CD-99E49AAFDA9A}" type="pres">
      <dgm:prSet presAssocID="{9B512C70-CAC8-4D33-9E21-B49557AC87F7}" presName="theInnerList" presStyleCnt="0"/>
      <dgm:spPr/>
    </dgm:pt>
    <dgm:pt modelId="{E983FF22-5C92-407A-943B-5491C3901CD2}" type="pres">
      <dgm:prSet presAssocID="{3612000C-F1AC-4548-84E4-9534D6841EF4}" presName="childNode" presStyleLbl="node1" presStyleIdx="0" presStyleCnt="6">
        <dgm:presLayoutVars>
          <dgm:bulletEnabled val="1"/>
        </dgm:presLayoutVars>
      </dgm:prSet>
      <dgm:spPr/>
      <dgm:t>
        <a:bodyPr/>
        <a:lstStyle/>
        <a:p>
          <a:endParaRPr lang="en-US"/>
        </a:p>
      </dgm:t>
    </dgm:pt>
    <dgm:pt modelId="{C99A51F3-69E2-4291-AFB0-378281BC75D4}" type="pres">
      <dgm:prSet presAssocID="{3612000C-F1AC-4548-84E4-9534D6841EF4}" presName="aSpace2" presStyleCnt="0"/>
      <dgm:spPr/>
    </dgm:pt>
    <dgm:pt modelId="{D86ED6C1-0C29-468F-83FB-F6B7E89E7BC0}" type="pres">
      <dgm:prSet presAssocID="{4909D6A4-D751-4287-8F47-3EF647D03A31}" presName="childNode" presStyleLbl="node1" presStyleIdx="1" presStyleCnt="6">
        <dgm:presLayoutVars>
          <dgm:bulletEnabled val="1"/>
        </dgm:presLayoutVars>
      </dgm:prSet>
      <dgm:spPr/>
      <dgm:t>
        <a:bodyPr/>
        <a:lstStyle/>
        <a:p>
          <a:endParaRPr lang="en-US"/>
        </a:p>
      </dgm:t>
    </dgm:pt>
    <dgm:pt modelId="{ED5D5829-78CB-4AF0-8EE2-616E39344A20}" type="pres">
      <dgm:prSet presAssocID="{9B512C70-CAC8-4D33-9E21-B49557AC87F7}" presName="aSpace" presStyleCnt="0"/>
      <dgm:spPr/>
    </dgm:pt>
    <dgm:pt modelId="{9B64223E-757E-4910-81D4-0B6153864AD9}" type="pres">
      <dgm:prSet presAssocID="{4894AB9E-0841-4C96-88EA-36BA0EFCE17B}" presName="compNode" presStyleCnt="0"/>
      <dgm:spPr/>
    </dgm:pt>
    <dgm:pt modelId="{530902BE-71F8-41EA-938D-366FEF6DCE8A}" type="pres">
      <dgm:prSet presAssocID="{4894AB9E-0841-4C96-88EA-36BA0EFCE17B}" presName="aNode" presStyleLbl="bgShp" presStyleIdx="1" presStyleCnt="3"/>
      <dgm:spPr/>
      <dgm:t>
        <a:bodyPr/>
        <a:lstStyle/>
        <a:p>
          <a:endParaRPr lang="en-US"/>
        </a:p>
      </dgm:t>
    </dgm:pt>
    <dgm:pt modelId="{64B7C3EB-4E0A-4FB4-9F2D-F34D51D735A4}" type="pres">
      <dgm:prSet presAssocID="{4894AB9E-0841-4C96-88EA-36BA0EFCE17B}" presName="textNode" presStyleLbl="bgShp" presStyleIdx="1" presStyleCnt="3"/>
      <dgm:spPr/>
      <dgm:t>
        <a:bodyPr/>
        <a:lstStyle/>
        <a:p>
          <a:endParaRPr lang="en-US"/>
        </a:p>
      </dgm:t>
    </dgm:pt>
    <dgm:pt modelId="{5F3DB81F-1F94-49C9-BBB5-5792DAE73017}" type="pres">
      <dgm:prSet presAssocID="{4894AB9E-0841-4C96-88EA-36BA0EFCE17B}" presName="compChildNode" presStyleCnt="0"/>
      <dgm:spPr/>
    </dgm:pt>
    <dgm:pt modelId="{42CAF785-0D03-4481-ADAF-7B0505A4489C}" type="pres">
      <dgm:prSet presAssocID="{4894AB9E-0841-4C96-88EA-36BA0EFCE17B}" presName="theInnerList" presStyleCnt="0"/>
      <dgm:spPr/>
    </dgm:pt>
    <dgm:pt modelId="{24D76642-BC37-44A8-BBF6-FE602B7343E5}" type="pres">
      <dgm:prSet presAssocID="{C045D010-2C38-4DAD-8582-E2D16CB22778}" presName="childNode" presStyleLbl="node1" presStyleIdx="2" presStyleCnt="6">
        <dgm:presLayoutVars>
          <dgm:bulletEnabled val="1"/>
        </dgm:presLayoutVars>
      </dgm:prSet>
      <dgm:spPr/>
      <dgm:t>
        <a:bodyPr/>
        <a:lstStyle/>
        <a:p>
          <a:endParaRPr lang="en-US"/>
        </a:p>
      </dgm:t>
    </dgm:pt>
    <dgm:pt modelId="{9CBAAAA2-E717-4259-A746-421AC8AA3E61}" type="pres">
      <dgm:prSet presAssocID="{C045D010-2C38-4DAD-8582-E2D16CB22778}" presName="aSpace2" presStyleCnt="0"/>
      <dgm:spPr/>
    </dgm:pt>
    <dgm:pt modelId="{2075BB9F-1E77-4B33-ABED-F3BE86135788}" type="pres">
      <dgm:prSet presAssocID="{2A908E93-A840-454F-A6D6-028918F3840F}" presName="childNode" presStyleLbl="node1" presStyleIdx="3" presStyleCnt="6">
        <dgm:presLayoutVars>
          <dgm:bulletEnabled val="1"/>
        </dgm:presLayoutVars>
      </dgm:prSet>
      <dgm:spPr/>
      <dgm:t>
        <a:bodyPr/>
        <a:lstStyle/>
        <a:p>
          <a:endParaRPr lang="en-US"/>
        </a:p>
      </dgm:t>
    </dgm:pt>
    <dgm:pt modelId="{CC208A63-6E46-4209-A244-E140AEAF38FF}" type="pres">
      <dgm:prSet presAssocID="{4894AB9E-0841-4C96-88EA-36BA0EFCE17B}" presName="aSpace" presStyleCnt="0"/>
      <dgm:spPr/>
    </dgm:pt>
    <dgm:pt modelId="{E2B0EFC5-4447-44AC-908B-18DE79C6214C}" type="pres">
      <dgm:prSet presAssocID="{5616F1C6-5368-46C2-8258-4E7D0B6C277D}" presName="compNode" presStyleCnt="0"/>
      <dgm:spPr/>
    </dgm:pt>
    <dgm:pt modelId="{B3B054DD-0033-4E28-80B5-078CBCA3EF2B}" type="pres">
      <dgm:prSet presAssocID="{5616F1C6-5368-46C2-8258-4E7D0B6C277D}" presName="aNode" presStyleLbl="bgShp" presStyleIdx="2" presStyleCnt="3"/>
      <dgm:spPr/>
      <dgm:t>
        <a:bodyPr/>
        <a:lstStyle/>
        <a:p>
          <a:endParaRPr lang="en-US"/>
        </a:p>
      </dgm:t>
    </dgm:pt>
    <dgm:pt modelId="{484EE846-B96E-4B8C-BFCA-DCA1967E0CD6}" type="pres">
      <dgm:prSet presAssocID="{5616F1C6-5368-46C2-8258-4E7D0B6C277D}" presName="textNode" presStyleLbl="bgShp" presStyleIdx="2" presStyleCnt="3"/>
      <dgm:spPr/>
      <dgm:t>
        <a:bodyPr/>
        <a:lstStyle/>
        <a:p>
          <a:endParaRPr lang="en-US"/>
        </a:p>
      </dgm:t>
    </dgm:pt>
    <dgm:pt modelId="{4A961D60-F9CB-4689-8EE9-C11B1D5C22F3}" type="pres">
      <dgm:prSet presAssocID="{5616F1C6-5368-46C2-8258-4E7D0B6C277D}" presName="compChildNode" presStyleCnt="0"/>
      <dgm:spPr/>
    </dgm:pt>
    <dgm:pt modelId="{E59EFA20-EA45-426D-B306-14D57FA53EF6}" type="pres">
      <dgm:prSet presAssocID="{5616F1C6-5368-46C2-8258-4E7D0B6C277D}" presName="theInnerList" presStyleCnt="0"/>
      <dgm:spPr/>
    </dgm:pt>
    <dgm:pt modelId="{CE42F1D1-311F-4C0F-A29E-687192160F5C}" type="pres">
      <dgm:prSet presAssocID="{BCABBF69-C466-40A0-98F6-3C4CCE6A5E15}" presName="childNode" presStyleLbl="node1" presStyleIdx="4" presStyleCnt="6">
        <dgm:presLayoutVars>
          <dgm:bulletEnabled val="1"/>
        </dgm:presLayoutVars>
      </dgm:prSet>
      <dgm:spPr/>
      <dgm:t>
        <a:bodyPr/>
        <a:lstStyle/>
        <a:p>
          <a:endParaRPr lang="en-US"/>
        </a:p>
      </dgm:t>
    </dgm:pt>
    <dgm:pt modelId="{C971AF76-0114-482C-9447-878662A494A2}" type="pres">
      <dgm:prSet presAssocID="{BCABBF69-C466-40A0-98F6-3C4CCE6A5E15}" presName="aSpace2" presStyleCnt="0"/>
      <dgm:spPr/>
    </dgm:pt>
    <dgm:pt modelId="{0A120EA5-1A81-4266-B44D-132241DA8AD1}" type="pres">
      <dgm:prSet presAssocID="{F9DC26E8-C6E4-47B7-936A-F95854B285DD}" presName="childNode" presStyleLbl="node1" presStyleIdx="5" presStyleCnt="6">
        <dgm:presLayoutVars>
          <dgm:bulletEnabled val="1"/>
        </dgm:presLayoutVars>
      </dgm:prSet>
      <dgm:spPr/>
      <dgm:t>
        <a:bodyPr/>
        <a:lstStyle/>
        <a:p>
          <a:endParaRPr lang="en-US"/>
        </a:p>
      </dgm:t>
    </dgm:pt>
  </dgm:ptLst>
  <dgm:cxnLst>
    <dgm:cxn modelId="{972F6C0E-FCE2-4C6F-BACE-140316403706}" type="presOf" srcId="{4894AB9E-0841-4C96-88EA-36BA0EFCE17B}" destId="{64B7C3EB-4E0A-4FB4-9F2D-F34D51D735A4}" srcOrd="1" destOrd="0" presId="urn:microsoft.com/office/officeart/2005/8/layout/lProcess2"/>
    <dgm:cxn modelId="{9B6A786F-4CFF-4A1C-B9CC-FD283E278B02}" type="presOf" srcId="{5616F1C6-5368-46C2-8258-4E7D0B6C277D}" destId="{B3B054DD-0033-4E28-80B5-078CBCA3EF2B}" srcOrd="0" destOrd="0" presId="urn:microsoft.com/office/officeart/2005/8/layout/lProcess2"/>
    <dgm:cxn modelId="{587E1985-E182-4102-A325-97884E1ADE25}" type="presOf" srcId="{F9DC26E8-C6E4-47B7-936A-F95854B285DD}" destId="{0A120EA5-1A81-4266-B44D-132241DA8AD1}" srcOrd="0" destOrd="0" presId="urn:microsoft.com/office/officeart/2005/8/layout/lProcess2"/>
    <dgm:cxn modelId="{78009134-4813-4D34-BCC6-B381231BB27E}" srcId="{9B512C70-CAC8-4D33-9E21-B49557AC87F7}" destId="{4909D6A4-D751-4287-8F47-3EF647D03A31}" srcOrd="1" destOrd="0" parTransId="{7D9CBD7D-CAA8-488E-823E-77FB36DE1BC3}" sibTransId="{8C31058F-BC3F-45E5-A9F9-9F1B5D3D36D1}"/>
    <dgm:cxn modelId="{58DE5F67-35E1-4757-86C1-B4F2D5AD50E0}" type="presOf" srcId="{9B512C70-CAC8-4D33-9E21-B49557AC87F7}" destId="{986D5D00-8E37-4452-AF28-B22E8BE6B585}" srcOrd="1" destOrd="0" presId="urn:microsoft.com/office/officeart/2005/8/layout/lProcess2"/>
    <dgm:cxn modelId="{452750E0-022A-4C3B-AAEE-ACFB0478C9A7}" type="presOf" srcId="{4909D6A4-D751-4287-8F47-3EF647D03A31}" destId="{D86ED6C1-0C29-468F-83FB-F6B7E89E7BC0}" srcOrd="0" destOrd="0" presId="urn:microsoft.com/office/officeart/2005/8/layout/lProcess2"/>
    <dgm:cxn modelId="{D37F5600-62A0-4CFF-AFE5-444E9C9A6869}" srcId="{5616F1C6-5368-46C2-8258-4E7D0B6C277D}" destId="{BCABBF69-C466-40A0-98F6-3C4CCE6A5E15}" srcOrd="0" destOrd="0" parTransId="{0FFD10E1-C3ED-4307-8990-D48C6A968C62}" sibTransId="{CD4E9E29-0F16-416E-B54F-F39FCD2F1C4E}"/>
    <dgm:cxn modelId="{72523185-ED30-4A48-B47B-FB172974F517}" srcId="{5616F1C6-5368-46C2-8258-4E7D0B6C277D}" destId="{F9DC26E8-C6E4-47B7-936A-F95854B285DD}" srcOrd="1" destOrd="0" parTransId="{838CFDD5-1735-416F-8D77-658905B29FEE}" sibTransId="{E2C187D6-7E3E-461C-B137-EB17ABBC8437}"/>
    <dgm:cxn modelId="{AEDC31B5-A604-4444-97D7-5E78B1A9A2D8}" type="presOf" srcId="{2A908E93-A840-454F-A6D6-028918F3840F}" destId="{2075BB9F-1E77-4B33-ABED-F3BE86135788}" srcOrd="0" destOrd="0" presId="urn:microsoft.com/office/officeart/2005/8/layout/lProcess2"/>
    <dgm:cxn modelId="{AC19C66D-7112-4096-A697-408D31610D9F}" srcId="{D1DA472F-D532-4E5D-9FE4-C5DD2418D276}" destId="{9B512C70-CAC8-4D33-9E21-B49557AC87F7}" srcOrd="0" destOrd="0" parTransId="{F4FD1996-4EA5-4886-BC3A-79159A61D34A}" sibTransId="{3F6A7150-8621-4911-A55B-085739D0D282}"/>
    <dgm:cxn modelId="{9551BE5E-C65F-4EE8-A646-0C6C73F986D0}" srcId="{D1DA472F-D532-4E5D-9FE4-C5DD2418D276}" destId="{4894AB9E-0841-4C96-88EA-36BA0EFCE17B}" srcOrd="1" destOrd="0" parTransId="{C437E33D-B3B0-4724-B38E-C66469827818}" sibTransId="{83FBBD7E-DD74-4BC6-B30D-91F3621674FD}"/>
    <dgm:cxn modelId="{ECD87D6D-0C4E-4D6C-BEAD-5B7B8721A4F3}" srcId="{4894AB9E-0841-4C96-88EA-36BA0EFCE17B}" destId="{2A908E93-A840-454F-A6D6-028918F3840F}" srcOrd="1" destOrd="0" parTransId="{E6D9971D-233F-4955-AA95-3B6E1D9BDD2B}" sibTransId="{2E5D06CB-87A1-4D60-A2B0-990BA167FACF}"/>
    <dgm:cxn modelId="{E7B8A96D-D04E-40A0-81B2-5FFE4B076F90}" srcId="{D1DA472F-D532-4E5D-9FE4-C5DD2418D276}" destId="{5616F1C6-5368-46C2-8258-4E7D0B6C277D}" srcOrd="2" destOrd="0" parTransId="{E346CC1F-67C8-48D3-8EF0-01386F875EBB}" sibTransId="{676674CA-FDD2-41F9-8625-596B4E214FFF}"/>
    <dgm:cxn modelId="{1AFD2C7B-D6A1-47AA-A976-DB51195FA031}" type="presOf" srcId="{BCABBF69-C466-40A0-98F6-3C4CCE6A5E15}" destId="{CE42F1D1-311F-4C0F-A29E-687192160F5C}" srcOrd="0" destOrd="0" presId="urn:microsoft.com/office/officeart/2005/8/layout/lProcess2"/>
    <dgm:cxn modelId="{4AB8FEFA-2C9A-46C2-BB62-CDCE7C856DC9}" srcId="{4894AB9E-0841-4C96-88EA-36BA0EFCE17B}" destId="{C045D010-2C38-4DAD-8582-E2D16CB22778}" srcOrd="0" destOrd="0" parTransId="{609B865D-9BB8-4F34-B774-02450D478FE7}" sibTransId="{D901B34B-0DD5-4702-BB4C-A4DD9F1BB485}"/>
    <dgm:cxn modelId="{FDFAD30E-1448-4F71-8A9A-5DAAFAAAD7C0}" srcId="{9B512C70-CAC8-4D33-9E21-B49557AC87F7}" destId="{3612000C-F1AC-4548-84E4-9534D6841EF4}" srcOrd="0" destOrd="0" parTransId="{10D30B0E-7376-4FA3-8E8A-9563BACD447C}" sibTransId="{4C34C2F6-D9E1-496A-A345-3DCCF566317B}"/>
    <dgm:cxn modelId="{ED86C237-9A19-4C48-AFDE-15C802D342EE}" type="presOf" srcId="{5616F1C6-5368-46C2-8258-4E7D0B6C277D}" destId="{484EE846-B96E-4B8C-BFCA-DCA1967E0CD6}" srcOrd="1" destOrd="0" presId="urn:microsoft.com/office/officeart/2005/8/layout/lProcess2"/>
    <dgm:cxn modelId="{42AE617A-464E-4220-8AC0-5AAC1EFE7662}" type="presOf" srcId="{9B512C70-CAC8-4D33-9E21-B49557AC87F7}" destId="{3C83AECC-3965-479B-BE53-169518ECE2B8}" srcOrd="0" destOrd="0" presId="urn:microsoft.com/office/officeart/2005/8/layout/lProcess2"/>
    <dgm:cxn modelId="{E62B2FEA-C774-461D-9AB6-6D049F3BD907}" type="presOf" srcId="{C045D010-2C38-4DAD-8582-E2D16CB22778}" destId="{24D76642-BC37-44A8-BBF6-FE602B7343E5}" srcOrd="0" destOrd="0" presId="urn:microsoft.com/office/officeart/2005/8/layout/lProcess2"/>
    <dgm:cxn modelId="{72B2163C-CBA9-4538-B1CF-001D1881AF60}" type="presOf" srcId="{4894AB9E-0841-4C96-88EA-36BA0EFCE17B}" destId="{530902BE-71F8-41EA-938D-366FEF6DCE8A}" srcOrd="0" destOrd="0" presId="urn:microsoft.com/office/officeart/2005/8/layout/lProcess2"/>
    <dgm:cxn modelId="{3D8E1834-026C-4758-8608-8304758F147F}" type="presOf" srcId="{D1DA472F-D532-4E5D-9FE4-C5DD2418D276}" destId="{3304565F-AB3D-4C79-ACD3-C69F6EDCDB7B}" srcOrd="0" destOrd="0" presId="urn:microsoft.com/office/officeart/2005/8/layout/lProcess2"/>
    <dgm:cxn modelId="{187BAF59-32BE-4F0E-B2B3-AAC9CF8CBB5E}" type="presOf" srcId="{3612000C-F1AC-4548-84E4-9534D6841EF4}" destId="{E983FF22-5C92-407A-943B-5491C3901CD2}" srcOrd="0" destOrd="0" presId="urn:microsoft.com/office/officeart/2005/8/layout/lProcess2"/>
    <dgm:cxn modelId="{7A28DBF8-C415-471A-B494-51629867DCE3}" type="presParOf" srcId="{3304565F-AB3D-4C79-ACD3-C69F6EDCDB7B}" destId="{592E90D7-9F69-4D11-8C7B-498A3D125008}" srcOrd="0" destOrd="0" presId="urn:microsoft.com/office/officeart/2005/8/layout/lProcess2"/>
    <dgm:cxn modelId="{282E5AF0-902D-4243-9D29-16EEF5608F63}" type="presParOf" srcId="{592E90D7-9F69-4D11-8C7B-498A3D125008}" destId="{3C83AECC-3965-479B-BE53-169518ECE2B8}" srcOrd="0" destOrd="0" presId="urn:microsoft.com/office/officeart/2005/8/layout/lProcess2"/>
    <dgm:cxn modelId="{80D64442-4E04-4B78-8D9E-7D5AF132B901}" type="presParOf" srcId="{592E90D7-9F69-4D11-8C7B-498A3D125008}" destId="{986D5D00-8E37-4452-AF28-B22E8BE6B585}" srcOrd="1" destOrd="0" presId="urn:microsoft.com/office/officeart/2005/8/layout/lProcess2"/>
    <dgm:cxn modelId="{01C99268-ECF2-4DD2-8193-655A538535A3}" type="presParOf" srcId="{592E90D7-9F69-4D11-8C7B-498A3D125008}" destId="{B36FBE1D-9E48-4222-A4D2-A8ADE32216A2}" srcOrd="2" destOrd="0" presId="urn:microsoft.com/office/officeart/2005/8/layout/lProcess2"/>
    <dgm:cxn modelId="{5099A741-42C5-4EAF-B992-87AB2AA6BBC7}" type="presParOf" srcId="{B36FBE1D-9E48-4222-A4D2-A8ADE32216A2}" destId="{DF404C76-7D2E-47A0-99CD-99E49AAFDA9A}" srcOrd="0" destOrd="0" presId="urn:microsoft.com/office/officeart/2005/8/layout/lProcess2"/>
    <dgm:cxn modelId="{F081DF14-7BA4-4854-8A85-1CA6AE096405}" type="presParOf" srcId="{DF404C76-7D2E-47A0-99CD-99E49AAFDA9A}" destId="{E983FF22-5C92-407A-943B-5491C3901CD2}" srcOrd="0" destOrd="0" presId="urn:microsoft.com/office/officeart/2005/8/layout/lProcess2"/>
    <dgm:cxn modelId="{8EB8E3A7-E438-446B-BF65-8034262CAC6F}" type="presParOf" srcId="{DF404C76-7D2E-47A0-99CD-99E49AAFDA9A}" destId="{C99A51F3-69E2-4291-AFB0-378281BC75D4}" srcOrd="1" destOrd="0" presId="urn:microsoft.com/office/officeart/2005/8/layout/lProcess2"/>
    <dgm:cxn modelId="{82343127-3549-4CC6-A0B1-3504419B14F6}" type="presParOf" srcId="{DF404C76-7D2E-47A0-99CD-99E49AAFDA9A}" destId="{D86ED6C1-0C29-468F-83FB-F6B7E89E7BC0}" srcOrd="2" destOrd="0" presId="urn:microsoft.com/office/officeart/2005/8/layout/lProcess2"/>
    <dgm:cxn modelId="{5C6A8981-3A0D-4DAF-A3F8-CD6361AEB0C3}" type="presParOf" srcId="{3304565F-AB3D-4C79-ACD3-C69F6EDCDB7B}" destId="{ED5D5829-78CB-4AF0-8EE2-616E39344A20}" srcOrd="1" destOrd="0" presId="urn:microsoft.com/office/officeart/2005/8/layout/lProcess2"/>
    <dgm:cxn modelId="{FA6F923C-8527-4E2F-8C09-A485D97DBA98}" type="presParOf" srcId="{3304565F-AB3D-4C79-ACD3-C69F6EDCDB7B}" destId="{9B64223E-757E-4910-81D4-0B6153864AD9}" srcOrd="2" destOrd="0" presId="urn:microsoft.com/office/officeart/2005/8/layout/lProcess2"/>
    <dgm:cxn modelId="{6E528A4E-68CE-4E2B-9888-4FCB7F32AE3E}" type="presParOf" srcId="{9B64223E-757E-4910-81D4-0B6153864AD9}" destId="{530902BE-71F8-41EA-938D-366FEF6DCE8A}" srcOrd="0" destOrd="0" presId="urn:microsoft.com/office/officeart/2005/8/layout/lProcess2"/>
    <dgm:cxn modelId="{ACA1965B-F112-4768-94CF-29A870615F8A}" type="presParOf" srcId="{9B64223E-757E-4910-81D4-0B6153864AD9}" destId="{64B7C3EB-4E0A-4FB4-9F2D-F34D51D735A4}" srcOrd="1" destOrd="0" presId="urn:microsoft.com/office/officeart/2005/8/layout/lProcess2"/>
    <dgm:cxn modelId="{D000A94C-3089-4119-887E-6AE4B1EBD412}" type="presParOf" srcId="{9B64223E-757E-4910-81D4-0B6153864AD9}" destId="{5F3DB81F-1F94-49C9-BBB5-5792DAE73017}" srcOrd="2" destOrd="0" presId="urn:microsoft.com/office/officeart/2005/8/layout/lProcess2"/>
    <dgm:cxn modelId="{F32B82F9-38AE-4549-B31B-D2406D810CCD}" type="presParOf" srcId="{5F3DB81F-1F94-49C9-BBB5-5792DAE73017}" destId="{42CAF785-0D03-4481-ADAF-7B0505A4489C}" srcOrd="0" destOrd="0" presId="urn:microsoft.com/office/officeart/2005/8/layout/lProcess2"/>
    <dgm:cxn modelId="{FA533004-B4CA-40A2-B4A3-1C99D91E8DC8}" type="presParOf" srcId="{42CAF785-0D03-4481-ADAF-7B0505A4489C}" destId="{24D76642-BC37-44A8-BBF6-FE602B7343E5}" srcOrd="0" destOrd="0" presId="urn:microsoft.com/office/officeart/2005/8/layout/lProcess2"/>
    <dgm:cxn modelId="{BEFE4396-7BBB-4AC4-8B58-67D64F13ED5D}" type="presParOf" srcId="{42CAF785-0D03-4481-ADAF-7B0505A4489C}" destId="{9CBAAAA2-E717-4259-A746-421AC8AA3E61}" srcOrd="1" destOrd="0" presId="urn:microsoft.com/office/officeart/2005/8/layout/lProcess2"/>
    <dgm:cxn modelId="{520FF069-2935-4F49-9343-1D6FAA86F80A}" type="presParOf" srcId="{42CAF785-0D03-4481-ADAF-7B0505A4489C}" destId="{2075BB9F-1E77-4B33-ABED-F3BE86135788}" srcOrd="2" destOrd="0" presId="urn:microsoft.com/office/officeart/2005/8/layout/lProcess2"/>
    <dgm:cxn modelId="{EFC0B077-40AF-4EE1-B30E-546162F828F0}" type="presParOf" srcId="{3304565F-AB3D-4C79-ACD3-C69F6EDCDB7B}" destId="{CC208A63-6E46-4209-A244-E140AEAF38FF}" srcOrd="3" destOrd="0" presId="urn:microsoft.com/office/officeart/2005/8/layout/lProcess2"/>
    <dgm:cxn modelId="{5D0D66FE-87EA-4ADC-8742-B5A1A2428DF4}" type="presParOf" srcId="{3304565F-AB3D-4C79-ACD3-C69F6EDCDB7B}" destId="{E2B0EFC5-4447-44AC-908B-18DE79C6214C}" srcOrd="4" destOrd="0" presId="urn:microsoft.com/office/officeart/2005/8/layout/lProcess2"/>
    <dgm:cxn modelId="{C99A4407-EDCF-4AB5-A7DD-EA09B4175947}" type="presParOf" srcId="{E2B0EFC5-4447-44AC-908B-18DE79C6214C}" destId="{B3B054DD-0033-4E28-80B5-078CBCA3EF2B}" srcOrd="0" destOrd="0" presId="urn:microsoft.com/office/officeart/2005/8/layout/lProcess2"/>
    <dgm:cxn modelId="{957F20B1-7BD6-4843-9747-E40247F552B5}" type="presParOf" srcId="{E2B0EFC5-4447-44AC-908B-18DE79C6214C}" destId="{484EE846-B96E-4B8C-BFCA-DCA1967E0CD6}" srcOrd="1" destOrd="0" presId="urn:microsoft.com/office/officeart/2005/8/layout/lProcess2"/>
    <dgm:cxn modelId="{D3427BE8-93D2-4956-AEB8-1F44976FE5AF}" type="presParOf" srcId="{E2B0EFC5-4447-44AC-908B-18DE79C6214C}" destId="{4A961D60-F9CB-4689-8EE9-C11B1D5C22F3}" srcOrd="2" destOrd="0" presId="urn:microsoft.com/office/officeart/2005/8/layout/lProcess2"/>
    <dgm:cxn modelId="{89753CE3-FAB3-4BEB-B86C-3FFBA6C3CA9E}" type="presParOf" srcId="{4A961D60-F9CB-4689-8EE9-C11B1D5C22F3}" destId="{E59EFA20-EA45-426D-B306-14D57FA53EF6}" srcOrd="0" destOrd="0" presId="urn:microsoft.com/office/officeart/2005/8/layout/lProcess2"/>
    <dgm:cxn modelId="{41BB03A6-EA12-422D-B868-AC1A6B8757EA}" type="presParOf" srcId="{E59EFA20-EA45-426D-B306-14D57FA53EF6}" destId="{CE42F1D1-311F-4C0F-A29E-687192160F5C}" srcOrd="0" destOrd="0" presId="urn:microsoft.com/office/officeart/2005/8/layout/lProcess2"/>
    <dgm:cxn modelId="{BA7C7CC1-5DAF-4F84-A33E-840003586C62}" type="presParOf" srcId="{E59EFA20-EA45-426D-B306-14D57FA53EF6}" destId="{C971AF76-0114-482C-9447-878662A494A2}" srcOrd="1" destOrd="0" presId="urn:microsoft.com/office/officeart/2005/8/layout/lProcess2"/>
    <dgm:cxn modelId="{DC8B650F-5859-4A55-B5DC-CDDA9B017526}" type="presParOf" srcId="{E59EFA20-EA45-426D-B306-14D57FA53EF6}" destId="{0A120EA5-1A81-4266-B44D-132241DA8AD1}" srcOrd="2" destOrd="0" presId="urn:microsoft.com/office/officeart/2005/8/layout/lProcess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3AE88F-8A15-43EC-820F-5F2015C30531}">
      <dsp:nvSpPr>
        <dsp:cNvPr id="0" name=""/>
        <dsp:cNvSpPr/>
      </dsp:nvSpPr>
      <dsp:spPr>
        <a:xfrm>
          <a:off x="0" y="3406931"/>
          <a:ext cx="8229600" cy="1118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FME EIA SECRETARIAT</a:t>
          </a:r>
          <a:endParaRPr lang="en-US" sz="2100" kern="1200" dirty="0"/>
        </a:p>
      </dsp:txBody>
      <dsp:txXfrm>
        <a:off x="0" y="3406931"/>
        <a:ext cx="8229600" cy="603844"/>
      </dsp:txXfrm>
    </dsp:sp>
    <dsp:sp modelId="{3890E3DB-FAD9-499D-AF5E-10BA94E98A4F}">
      <dsp:nvSpPr>
        <dsp:cNvPr id="0" name=""/>
        <dsp:cNvSpPr/>
      </dsp:nvSpPr>
      <dsp:spPr>
        <a:xfrm>
          <a:off x="0" y="3988412"/>
          <a:ext cx="4114799" cy="51438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FME…charged with responsibility  for ensuring due compliance with the EIA Act and overall responsibility of protecting and developing the Nigerian environment</a:t>
          </a:r>
          <a:endParaRPr lang="en-US" sz="900" kern="1200" dirty="0"/>
        </a:p>
      </dsp:txBody>
      <dsp:txXfrm>
        <a:off x="0" y="3988412"/>
        <a:ext cx="4114799" cy="514386"/>
      </dsp:txXfrm>
    </dsp:sp>
    <dsp:sp modelId="{EE4D1A57-3DB8-4A8A-AE59-EA8B0E19DB41}">
      <dsp:nvSpPr>
        <dsp:cNvPr id="0" name=""/>
        <dsp:cNvSpPr/>
      </dsp:nvSpPr>
      <dsp:spPr>
        <a:xfrm>
          <a:off x="4114800" y="3988412"/>
          <a:ext cx="4114799" cy="51438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In exercise of its discretionary powers FME may refer any project likely to cause significant environmental effects that may not be mitigated/or where public concerns about the project warrant, to the FME Council for mediation or panel review</a:t>
          </a:r>
          <a:endParaRPr lang="en-US" sz="900" kern="1200" dirty="0"/>
        </a:p>
      </dsp:txBody>
      <dsp:txXfrm>
        <a:off x="4114800" y="3988412"/>
        <a:ext cx="4114799" cy="514386"/>
      </dsp:txXfrm>
    </dsp:sp>
    <dsp:sp modelId="{6FE9212C-952D-4439-B7C4-0A403A7893B8}">
      <dsp:nvSpPr>
        <dsp:cNvPr id="0" name=""/>
        <dsp:cNvSpPr/>
      </dsp:nvSpPr>
      <dsp:spPr>
        <a:xfrm rot="10800000">
          <a:off x="0" y="1703865"/>
          <a:ext cx="8229600" cy="171983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FEASIBILITY STUDY OR PROJECT PROPOSAL</a:t>
          </a:r>
          <a:endParaRPr lang="en-US" sz="2100" kern="1200" dirty="0"/>
        </a:p>
      </dsp:txBody>
      <dsp:txXfrm>
        <a:off x="0" y="1703865"/>
        <a:ext cx="8229600" cy="603663"/>
      </dsp:txXfrm>
    </dsp:sp>
    <dsp:sp modelId="{28DF4A35-4F0D-4482-99AA-85D76A9B9069}">
      <dsp:nvSpPr>
        <dsp:cNvPr id="0" name=""/>
        <dsp:cNvSpPr/>
      </dsp:nvSpPr>
      <dsp:spPr>
        <a:xfrm>
          <a:off x="0" y="2307529"/>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Note goal/objectives of the law; Precautionary Principle; Principle of Prevention; Sustainable Development...S. 1(a)-(c).</a:t>
          </a:r>
          <a:endParaRPr lang="en-US" sz="900" kern="1200" dirty="0"/>
        </a:p>
      </dsp:txBody>
      <dsp:txXfrm>
        <a:off x="0" y="2307529"/>
        <a:ext cx="4114799" cy="514231"/>
      </dsp:txXfrm>
    </dsp:sp>
    <dsp:sp modelId="{3FD5F9E5-812E-4CAA-8A13-41019A6D443A}">
      <dsp:nvSpPr>
        <dsp:cNvPr id="0" name=""/>
        <dsp:cNvSpPr/>
      </dsp:nvSpPr>
      <dsp:spPr>
        <a:xfrm>
          <a:off x="4114800" y="2307529"/>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Determine if the EIA Law/Regulations have been triggered</a:t>
          </a:r>
          <a:endParaRPr lang="en-US" sz="900" kern="1200" dirty="0"/>
        </a:p>
      </dsp:txBody>
      <dsp:txXfrm>
        <a:off x="4114800" y="2307529"/>
        <a:ext cx="4114799" cy="514231"/>
      </dsp:txXfrm>
    </dsp:sp>
    <dsp:sp modelId="{8F828BDB-51DD-41E8-B578-93C5B34EACBA}">
      <dsp:nvSpPr>
        <dsp:cNvPr id="0" name=""/>
        <dsp:cNvSpPr/>
      </dsp:nvSpPr>
      <dsp:spPr>
        <a:xfrm rot="10800000">
          <a:off x="0" y="799"/>
          <a:ext cx="8229600" cy="171983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PROPOSAL	</a:t>
          </a:r>
          <a:endParaRPr lang="en-US" sz="2100" kern="1200" dirty="0"/>
        </a:p>
      </dsp:txBody>
      <dsp:txXfrm>
        <a:off x="0" y="799"/>
        <a:ext cx="8229600" cy="603663"/>
      </dsp:txXfrm>
    </dsp:sp>
    <dsp:sp modelId="{628E3063-108D-450D-9193-660A4B578A76}">
      <dsp:nvSpPr>
        <dsp:cNvPr id="0" name=""/>
        <dsp:cNvSpPr/>
      </dsp:nvSpPr>
      <dsp:spPr>
        <a:xfrm>
          <a:off x="0" y="604463"/>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S.2 (Restriction on public or private project without prior consideration of the environmental impact</a:t>
          </a:r>
          <a:endParaRPr lang="en-US" sz="900" kern="1200" dirty="0"/>
        </a:p>
      </dsp:txBody>
      <dsp:txXfrm>
        <a:off x="0" y="604463"/>
        <a:ext cx="4114799" cy="514231"/>
      </dsp:txXfrm>
    </dsp:sp>
    <dsp:sp modelId="{8F93FE07-4B26-43C3-8006-472694FDEB2E}">
      <dsp:nvSpPr>
        <dsp:cNvPr id="0" name=""/>
        <dsp:cNvSpPr/>
      </dsp:nvSpPr>
      <dsp:spPr>
        <a:xfrm>
          <a:off x="4114800" y="604463"/>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Mandatory Study List not to be carried out without the Report of FME..see Lists 4,9&amp;17</a:t>
          </a:r>
          <a:endParaRPr lang="en-US" sz="900" kern="1200" dirty="0"/>
        </a:p>
      </dsp:txBody>
      <dsp:txXfrm>
        <a:off x="4114800" y="604463"/>
        <a:ext cx="4114799" cy="51423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439763-EB61-4978-9424-BD70256BCE21}">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PRELIMINARY ASSESSMENT} {SCREENING</a:t>
          </a:r>
          <a:endParaRPr lang="en-US" sz="1900" kern="1200" dirty="0"/>
        </a:p>
      </dsp:txBody>
      <dsp:txXfrm>
        <a:off x="0" y="3059187"/>
        <a:ext cx="6096000" cy="542210"/>
      </dsp:txXfrm>
    </dsp:sp>
    <dsp:sp modelId="{830F7C61-122E-4980-B9F4-C5D91EF5B960}">
      <dsp:nvSpPr>
        <dsp:cNvPr id="0" name=""/>
        <dsp:cNvSpPr/>
      </dsp:nvSpPr>
      <dsp:spPr>
        <a:xfrm>
          <a:off x="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S. 3 Identification, etc of significant environmental issue. See generally ss. 18-20 on screening a project for potential environmental effects.</a:t>
          </a:r>
          <a:endParaRPr lang="en-US" sz="800" kern="1200" dirty="0"/>
        </a:p>
      </dsp:txBody>
      <dsp:txXfrm>
        <a:off x="0" y="3581316"/>
        <a:ext cx="3047999" cy="461883"/>
      </dsp:txXfrm>
    </dsp:sp>
    <dsp:sp modelId="{2C8CECE2-5317-4E06-9A57-81C88891AF7E}">
      <dsp:nvSpPr>
        <dsp:cNvPr id="0" name=""/>
        <dsp:cNvSpPr/>
      </dsp:nvSpPr>
      <dsp:spPr>
        <a:xfrm>
          <a:off x="304800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 See s.4 Minimum content of EIA</a:t>
          </a:r>
          <a:endParaRPr lang="en-US" sz="800" kern="1200" dirty="0"/>
        </a:p>
      </dsp:txBody>
      <dsp:txXfrm>
        <a:off x="3048000" y="3581316"/>
        <a:ext cx="3047999" cy="461883"/>
      </dsp:txXfrm>
    </dsp:sp>
    <dsp:sp modelId="{71EFEFCD-971C-434C-AAAC-85E8D1592B19}">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1.Mandatory: 2.Classified:3.Excluded..projects: 4. Others</a:t>
          </a:r>
          <a:endParaRPr lang="en-US" sz="1900" kern="1200" dirty="0"/>
        </a:p>
      </dsp:txBody>
      <dsp:txXfrm>
        <a:off x="0" y="1529953"/>
        <a:ext cx="6096000" cy="542047"/>
      </dsp:txXfrm>
    </dsp:sp>
    <dsp:sp modelId="{072669AD-B2DF-4F4F-B978-4761D070C28B}">
      <dsp:nvSpPr>
        <dsp:cNvPr id="0" name=""/>
        <dsp:cNvSpPr/>
      </dsp:nvSpPr>
      <dsp:spPr>
        <a:xfrm>
          <a:off x="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The Law categorizes Mandatory activities into three categories</a:t>
          </a:r>
          <a:endParaRPr lang="en-US" sz="800" kern="1200" dirty="0"/>
        </a:p>
      </dsp:txBody>
      <dsp:txXfrm>
        <a:off x="0" y="2072001"/>
        <a:ext cx="3047999" cy="461744"/>
      </dsp:txXfrm>
    </dsp:sp>
    <dsp:sp modelId="{E7101A3F-90BD-441B-B99B-70280F07EE9D}">
      <dsp:nvSpPr>
        <dsp:cNvPr id="0" name=""/>
        <dsp:cNvSpPr/>
      </dsp:nvSpPr>
      <dsp:spPr>
        <a:xfrm>
          <a:off x="304800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Category 1 activities require full and mandatory EIA; Category 2..unless within environmentally sensitive area, full EIA is not required; Category 3 have beneficial impacts on the environment</a:t>
          </a:r>
          <a:endParaRPr lang="en-US" sz="800" kern="1200" dirty="0"/>
        </a:p>
      </dsp:txBody>
      <dsp:txXfrm>
        <a:off x="3048000" y="2072001"/>
        <a:ext cx="3047999" cy="461744"/>
      </dsp:txXfrm>
    </dsp:sp>
    <dsp:sp modelId="{7B3AAB5D-AC47-4B83-948F-81EF2F3AEFEE}">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INITIAL ENVIRONMENTAL EVALUATION</a:t>
          </a:r>
          <a:endParaRPr lang="en-US" sz="1900" kern="1200" dirty="0"/>
        </a:p>
      </dsp:txBody>
      <dsp:txXfrm>
        <a:off x="0" y="718"/>
        <a:ext cx="6096000" cy="542047"/>
      </dsp:txXfrm>
    </dsp:sp>
    <dsp:sp modelId="{777B32AF-F6F9-4E08-90A1-BD7BD394ED2F}">
      <dsp:nvSpPr>
        <dsp:cNvPr id="0" name=""/>
        <dsp:cNvSpPr/>
      </dsp:nvSpPr>
      <dsp:spPr>
        <a:xfrm>
          <a:off x="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S.15 Whenever the FME decides that there is need for an EA on a project b4 commencement of the project the EA process may include the following:</a:t>
          </a:r>
          <a:endParaRPr lang="en-US" sz="800" kern="1200" dirty="0"/>
        </a:p>
      </dsp:txBody>
      <dsp:txXfrm>
        <a:off x="0" y="542766"/>
        <a:ext cx="3047999" cy="461744"/>
      </dsp:txXfrm>
    </dsp:sp>
    <dsp:sp modelId="{F0009CE1-3C0C-43F1-9F4F-B5F01D454F16}">
      <dsp:nvSpPr>
        <dsp:cNvPr id="0" name=""/>
        <dsp:cNvSpPr/>
      </dsp:nvSpPr>
      <dsp:spPr>
        <a:xfrm>
          <a:off x="304800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(a) A screening or mandatory study and the preparation of a screening report/(b) mandatory assessment by a review panel/(c) design and implementation of a follow-up program</a:t>
          </a:r>
          <a:endParaRPr lang="en-US" sz="800" kern="1200" dirty="0"/>
        </a:p>
      </dsp:txBody>
      <dsp:txXfrm>
        <a:off x="3048000" y="542766"/>
        <a:ext cx="3047999" cy="46174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AA7293-BCAC-4329-BBD1-68C5010FD01A}">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PUBLIC HEARING} REVIEW PANEL} MEDIATION</a:t>
          </a:r>
          <a:endParaRPr lang="en-US" sz="1900" kern="1200" dirty="0"/>
        </a:p>
      </dsp:txBody>
      <dsp:txXfrm>
        <a:off x="0" y="3059187"/>
        <a:ext cx="6096000" cy="542210"/>
      </dsp:txXfrm>
    </dsp:sp>
    <dsp:sp modelId="{302427BA-3D87-4AF1-AA06-FB0B980BDD7D}">
      <dsp:nvSpPr>
        <dsp:cNvPr id="0" name=""/>
        <dsp:cNvSpPr/>
      </dsp:nvSpPr>
      <dsp:spPr>
        <a:xfrm>
          <a:off x="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Review methods: In-house; Panel; Public; or Mediation. S.7 provides for comments by certain groups (..including “members of the public”)</a:t>
          </a:r>
          <a:endParaRPr lang="en-US" sz="800" kern="1200" dirty="0"/>
        </a:p>
      </dsp:txBody>
      <dsp:txXfrm>
        <a:off x="0" y="3581316"/>
        <a:ext cx="3047999" cy="461883"/>
      </dsp:txXfrm>
    </dsp:sp>
    <dsp:sp modelId="{477292DF-8CB7-4517-8D09-5F75F641C19E}">
      <dsp:nvSpPr>
        <dsp:cNvPr id="0" name=""/>
        <dsp:cNvSpPr/>
      </dsp:nvSpPr>
      <dsp:spPr>
        <a:xfrm>
          <a:off x="304800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Within 15 working days of the receipt of the draft EIA report, FME concludes evaluation of the draft and determination of the review method which it communicates to the proponent in writing</a:t>
          </a:r>
          <a:endParaRPr lang="en-US" sz="800" kern="1200" dirty="0"/>
        </a:p>
      </dsp:txBody>
      <dsp:txXfrm>
        <a:off x="3048000" y="3581316"/>
        <a:ext cx="3047999" cy="461883"/>
      </dsp:txXfrm>
    </dsp:sp>
    <dsp:sp modelId="{89525351-3EEB-47AE-BB0D-E1922BF26390}">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DRAFT EIA REPORT</a:t>
          </a:r>
          <a:endParaRPr lang="en-US" sz="1900" kern="1200" dirty="0"/>
        </a:p>
      </dsp:txBody>
      <dsp:txXfrm>
        <a:off x="0" y="1529953"/>
        <a:ext cx="6096000" cy="542047"/>
      </dsp:txXfrm>
    </dsp:sp>
    <dsp:sp modelId="{214C1A86-4E51-4712-84AB-F739162FE08C}">
      <dsp:nvSpPr>
        <dsp:cNvPr id="0" name=""/>
        <dsp:cNvSpPr/>
      </dsp:nvSpPr>
      <dsp:spPr>
        <a:xfrm>
          <a:off x="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Prepare a detailed assessment report. See s.4 for minimum contents of the EIA Report.</a:t>
          </a:r>
          <a:endParaRPr lang="en-US" sz="800" kern="1200" dirty="0"/>
        </a:p>
      </dsp:txBody>
      <dsp:txXfrm>
        <a:off x="0" y="2072001"/>
        <a:ext cx="3047999" cy="461744"/>
      </dsp:txXfrm>
    </dsp:sp>
    <dsp:sp modelId="{245ED385-DC84-436C-ACDC-FD636FED2805}">
      <dsp:nvSpPr>
        <dsp:cNvPr id="0" name=""/>
        <dsp:cNvSpPr/>
      </dsp:nvSpPr>
      <dsp:spPr>
        <a:xfrm>
          <a:off x="304800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endParaRPr lang="en-US" sz="800" kern="1200"/>
        </a:p>
      </dsp:txBody>
      <dsp:txXfrm>
        <a:off x="3048000" y="2072001"/>
        <a:ext cx="3047999" cy="461744"/>
      </dsp:txXfrm>
    </dsp:sp>
    <dsp:sp modelId="{18E5B9A7-DBE0-46D9-ABC0-19715B56D64C}">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SCOPING} {NO EIA REQUIRED</a:t>
          </a:r>
          <a:endParaRPr lang="en-US" sz="1900" kern="1200" dirty="0"/>
        </a:p>
      </dsp:txBody>
      <dsp:txXfrm>
        <a:off x="0" y="718"/>
        <a:ext cx="6096000" cy="542047"/>
      </dsp:txXfrm>
    </dsp:sp>
    <dsp:sp modelId="{7823611E-83CB-43CD-B0AF-EDA5E2D7352F}">
      <dsp:nvSpPr>
        <dsp:cNvPr id="0" name=""/>
        <dsp:cNvSpPr/>
      </dsp:nvSpPr>
      <dsp:spPr>
        <a:xfrm>
          <a:off x="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Scoping to determine the spatial and temporary dimension of environmental effects</a:t>
          </a:r>
          <a:endParaRPr lang="en-US" sz="800" kern="1200" dirty="0"/>
        </a:p>
      </dsp:txBody>
      <dsp:txXfrm>
        <a:off x="0" y="542766"/>
        <a:ext cx="3047999" cy="461744"/>
      </dsp:txXfrm>
    </dsp:sp>
    <dsp:sp modelId="{2A7C959F-4119-4CC4-A25D-60BCEF34067E}">
      <dsp:nvSpPr>
        <dsp:cNvPr id="0" name=""/>
        <dsp:cNvSpPr/>
      </dsp:nvSpPr>
      <dsp:spPr>
        <a:xfrm>
          <a:off x="304800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lvl="0" algn="ctr" defTabSz="355600">
            <a:lnSpc>
              <a:spcPct val="90000"/>
            </a:lnSpc>
            <a:spcBef>
              <a:spcPct val="0"/>
            </a:spcBef>
            <a:spcAft>
              <a:spcPct val="35000"/>
            </a:spcAft>
          </a:pPr>
          <a:r>
            <a:rPr lang="en-US" sz="800" kern="1200" dirty="0" smtClean="0"/>
            <a:t>Carry out detailed baseline studies to determine the environmental condition prior to project implementation</a:t>
          </a:r>
          <a:endParaRPr lang="en-US" sz="800" kern="1200" dirty="0"/>
        </a:p>
      </dsp:txBody>
      <dsp:txXfrm>
        <a:off x="3048000" y="542766"/>
        <a:ext cx="3047999" cy="46174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4DF79A-D5A3-4827-B142-F925D8340C98}">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FINAL EIA REPORT</a:t>
          </a:r>
          <a:endParaRPr lang="en-US" sz="1900" kern="1200" dirty="0"/>
        </a:p>
      </dsp:txBody>
      <dsp:txXfrm>
        <a:off x="0" y="3059187"/>
        <a:ext cx="6096000" cy="542210"/>
      </dsp:txXfrm>
    </dsp:sp>
    <dsp:sp modelId="{E27DD159-CAD9-450D-8853-2C8E2447CA71}">
      <dsp:nvSpPr>
        <dsp:cNvPr id="0" name=""/>
        <dsp:cNvSpPr/>
      </dsp:nvSpPr>
      <dsp:spPr>
        <a:xfrm>
          <a:off x="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Within one month </a:t>
          </a:r>
          <a:endParaRPr lang="en-US" sz="900" kern="1200" dirty="0"/>
        </a:p>
      </dsp:txBody>
      <dsp:txXfrm>
        <a:off x="0" y="3581316"/>
        <a:ext cx="3047999" cy="461883"/>
      </dsp:txXfrm>
    </dsp:sp>
    <dsp:sp modelId="{43E184F7-3730-4E93-A4DA-BAABE9D53882}">
      <dsp:nvSpPr>
        <dsp:cNvPr id="0" name=""/>
        <dsp:cNvSpPr/>
      </dsp:nvSpPr>
      <dsp:spPr>
        <a:xfrm>
          <a:off x="304800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endParaRPr lang="en-US" sz="900" kern="1200"/>
        </a:p>
      </dsp:txBody>
      <dsp:txXfrm>
        <a:off x="3048000" y="3581316"/>
        <a:ext cx="3047999" cy="461883"/>
      </dsp:txXfrm>
    </dsp:sp>
    <dsp:sp modelId="{51523095-33CF-489A-AF6D-E64F82117579}">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PROPONENT</a:t>
          </a:r>
          <a:endParaRPr lang="en-US" sz="1900" kern="1200" dirty="0"/>
        </a:p>
      </dsp:txBody>
      <dsp:txXfrm>
        <a:off x="0" y="1529953"/>
        <a:ext cx="6096000" cy="542047"/>
      </dsp:txXfrm>
    </dsp:sp>
    <dsp:sp modelId="{A83F1CB1-6663-44DD-B408-388B7F3F3C40}">
      <dsp:nvSpPr>
        <dsp:cNvPr id="0" name=""/>
        <dsp:cNvSpPr/>
      </dsp:nvSpPr>
      <dsp:spPr>
        <a:xfrm>
          <a:off x="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The Proponent must address and proffer answers to review comments within 6 months to the responsible officer</a:t>
          </a:r>
          <a:endParaRPr lang="en-US" sz="900" kern="1200" dirty="0"/>
        </a:p>
      </dsp:txBody>
      <dsp:txXfrm>
        <a:off x="0" y="2072001"/>
        <a:ext cx="3047999" cy="461744"/>
      </dsp:txXfrm>
    </dsp:sp>
    <dsp:sp modelId="{071E5DA5-837C-4234-B780-176CE663D004}">
      <dsp:nvSpPr>
        <dsp:cNvPr id="0" name=""/>
        <dsp:cNvSpPr/>
      </dsp:nvSpPr>
      <dsp:spPr>
        <a:xfrm>
          <a:off x="304800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FME and the Proponent set conditions establishing follow-up program(mitigation, compliance and monitoring plan), a monitoring strategy and audit procedure.</a:t>
          </a:r>
          <a:endParaRPr lang="en-US" sz="900" kern="1200" dirty="0"/>
        </a:p>
      </dsp:txBody>
      <dsp:txXfrm>
        <a:off x="3048000" y="2072001"/>
        <a:ext cx="3047999" cy="461744"/>
      </dsp:txXfrm>
    </dsp:sp>
    <dsp:sp modelId="{6FC4808D-826C-4A3E-8D9A-A550BA036681}">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REVIEW REPORT</a:t>
          </a:r>
          <a:endParaRPr lang="en-US" sz="1900" kern="1200" dirty="0"/>
        </a:p>
      </dsp:txBody>
      <dsp:txXfrm>
        <a:off x="0" y="718"/>
        <a:ext cx="6096000" cy="542047"/>
      </dsp:txXfrm>
    </dsp:sp>
    <dsp:sp modelId="{92893C41-A133-412A-9A26-7521E3978D99}">
      <dsp:nvSpPr>
        <dsp:cNvPr id="0" name=""/>
        <dsp:cNvSpPr/>
      </dsp:nvSpPr>
      <dsp:spPr>
        <a:xfrm>
          <a:off x="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Within one month of the review process, review comments are made available to the proponent</a:t>
          </a:r>
          <a:endParaRPr lang="en-US" sz="900" kern="1200" dirty="0"/>
        </a:p>
      </dsp:txBody>
      <dsp:txXfrm>
        <a:off x="0" y="542766"/>
        <a:ext cx="3047999" cy="461744"/>
      </dsp:txXfrm>
    </dsp:sp>
    <dsp:sp modelId="{124162F6-FBFE-4E0E-A226-067B08235E7B}">
      <dsp:nvSpPr>
        <dsp:cNvPr id="0" name=""/>
        <dsp:cNvSpPr/>
      </dsp:nvSpPr>
      <dsp:spPr>
        <a:xfrm>
          <a:off x="304800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lvl="0" algn="ctr" defTabSz="400050">
            <a:lnSpc>
              <a:spcPct val="90000"/>
            </a:lnSpc>
            <a:spcBef>
              <a:spcPct val="0"/>
            </a:spcBef>
            <a:spcAft>
              <a:spcPct val="35000"/>
            </a:spcAft>
          </a:pPr>
          <a:r>
            <a:rPr lang="en-US" sz="900" kern="1200" dirty="0" smtClean="0"/>
            <a:t>Technically in the review stage the public participates only when FME’s chosen method of review guarantees public participation.</a:t>
          </a:r>
          <a:endParaRPr lang="en-US" sz="900" kern="1200" dirty="0"/>
        </a:p>
      </dsp:txBody>
      <dsp:txXfrm>
        <a:off x="3048000" y="542766"/>
        <a:ext cx="3047999" cy="46174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5DFF1D-525B-4627-B34F-68FAA49CCA17}">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SECTION 41 EIA Act 1992</a:t>
          </a:r>
          <a:endParaRPr lang="en-US" sz="1500" kern="1200" dirty="0"/>
        </a:p>
      </dsp:txBody>
      <dsp:txXfrm>
        <a:off x="0" y="3059187"/>
        <a:ext cx="6096000" cy="542210"/>
      </dsp:txXfrm>
    </dsp:sp>
    <dsp:sp modelId="{CAE230E5-E224-4D5A-83DF-D3F3A71715DC}">
      <dsp:nvSpPr>
        <dsp:cNvPr id="0" name=""/>
        <dsp:cNvSpPr/>
      </dsp:nvSpPr>
      <dsp:spPr>
        <a:xfrm>
          <a:off x="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lvl="0" algn="ctr" defTabSz="311150">
            <a:lnSpc>
              <a:spcPct val="90000"/>
            </a:lnSpc>
            <a:spcBef>
              <a:spcPct val="0"/>
            </a:spcBef>
            <a:spcAft>
              <a:spcPct val="35000"/>
            </a:spcAft>
          </a:pPr>
          <a:r>
            <a:rPr lang="en-US" sz="700" kern="1200" dirty="0" smtClean="0"/>
            <a:t>“A certificate stating that an environmental assessment of a project has been completed, and signed by the FME that exercises a power or performs a duty or function referred to it in S.35(c) of this in relation to the project, is in the absence to the contrary, proof of the matter stated in the certificate”. </a:t>
          </a:r>
          <a:endParaRPr lang="en-US" sz="700" kern="1200" dirty="0"/>
        </a:p>
      </dsp:txBody>
      <dsp:txXfrm>
        <a:off x="0" y="3581316"/>
        <a:ext cx="3047999" cy="461883"/>
      </dsp:txXfrm>
    </dsp:sp>
    <dsp:sp modelId="{87734078-1BAE-429C-84EA-AAA3425ED152}">
      <dsp:nvSpPr>
        <dsp:cNvPr id="0" name=""/>
        <dsp:cNvSpPr/>
      </dsp:nvSpPr>
      <dsp:spPr>
        <a:xfrm>
          <a:off x="304800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lvl="0" algn="ctr" defTabSz="311150">
            <a:lnSpc>
              <a:spcPct val="90000"/>
            </a:lnSpc>
            <a:spcBef>
              <a:spcPct val="0"/>
            </a:spcBef>
            <a:spcAft>
              <a:spcPct val="35000"/>
            </a:spcAft>
          </a:pPr>
          <a:r>
            <a:rPr lang="en-US" sz="700" kern="1200" dirty="0" smtClean="0"/>
            <a:t>Note… there is no S.35(c) under the statute. There are S. 35 (a)&amp;(b).</a:t>
          </a:r>
          <a:endParaRPr lang="en-US" sz="700" kern="1200" dirty="0"/>
        </a:p>
      </dsp:txBody>
      <dsp:txXfrm>
        <a:off x="3048000" y="3581316"/>
        <a:ext cx="3047999" cy="461883"/>
      </dsp:txXfrm>
    </dsp:sp>
    <dsp:sp modelId="{2D8A6602-2C77-4C0C-8817-A4097A6B2560}">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(Approved) ENVIRONMENTAL IMPACT STATEMENT (EIS) &amp; CERTIFICATION</a:t>
          </a:r>
          <a:endParaRPr lang="en-US" sz="1500" kern="1200" dirty="0"/>
        </a:p>
      </dsp:txBody>
      <dsp:txXfrm>
        <a:off x="0" y="1529953"/>
        <a:ext cx="6096000" cy="542047"/>
      </dsp:txXfrm>
    </dsp:sp>
    <dsp:sp modelId="{50569D49-3335-4314-8908-2621C36CC8F3}">
      <dsp:nvSpPr>
        <dsp:cNvPr id="0" name=""/>
        <dsp:cNvSpPr/>
      </dsp:nvSpPr>
      <dsp:spPr>
        <a:xfrm>
          <a:off x="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lvl="0" algn="ctr" defTabSz="311150">
            <a:lnSpc>
              <a:spcPct val="90000"/>
            </a:lnSpc>
            <a:spcBef>
              <a:spcPct val="0"/>
            </a:spcBef>
            <a:spcAft>
              <a:spcPct val="35000"/>
            </a:spcAft>
          </a:pPr>
          <a:r>
            <a:rPr lang="en-US" sz="700" kern="1200" dirty="0" smtClean="0"/>
            <a:t>Within one month of receipt of a final EIA report adjudged satisfactory, FME approves and issues the Environmental Impact Statement (EIS)</a:t>
          </a:r>
          <a:endParaRPr lang="en-US" sz="700" kern="1200" dirty="0"/>
        </a:p>
      </dsp:txBody>
      <dsp:txXfrm>
        <a:off x="0" y="2072001"/>
        <a:ext cx="3047999" cy="461744"/>
      </dsp:txXfrm>
    </dsp:sp>
    <dsp:sp modelId="{089B494C-F2E0-4E9D-82FA-6BCAAF1BFE3B}">
      <dsp:nvSpPr>
        <dsp:cNvPr id="0" name=""/>
        <dsp:cNvSpPr/>
      </dsp:nvSpPr>
      <dsp:spPr>
        <a:xfrm>
          <a:off x="304800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lvl="0" algn="ctr" defTabSz="311150">
            <a:lnSpc>
              <a:spcPct val="90000"/>
            </a:lnSpc>
            <a:spcBef>
              <a:spcPct val="0"/>
            </a:spcBef>
            <a:spcAft>
              <a:spcPct val="35000"/>
            </a:spcAft>
          </a:pPr>
          <a:endParaRPr lang="en-US" sz="700" kern="1200"/>
        </a:p>
      </dsp:txBody>
      <dsp:txXfrm>
        <a:off x="3048000" y="2072001"/>
        <a:ext cx="3047999" cy="461744"/>
      </dsp:txXfrm>
    </dsp:sp>
    <dsp:sp modelId="{8DFAE6EE-C888-429C-BA73-08DF2B55F650}">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(Not Approved) TECHNICAL COMMITTEE (Decision making committee)</a:t>
          </a:r>
          <a:endParaRPr lang="en-US" sz="1500" kern="1200" dirty="0"/>
        </a:p>
      </dsp:txBody>
      <dsp:txXfrm>
        <a:off x="0" y="718"/>
        <a:ext cx="6096000" cy="542047"/>
      </dsp:txXfrm>
    </dsp:sp>
    <dsp:sp modelId="{1A645AB8-CC17-4278-A326-3A3642AF2B6E}">
      <dsp:nvSpPr>
        <dsp:cNvPr id="0" name=""/>
        <dsp:cNvSpPr/>
      </dsp:nvSpPr>
      <dsp:spPr>
        <a:xfrm>
          <a:off x="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lvl="0" algn="ctr" defTabSz="311150">
            <a:lnSpc>
              <a:spcPct val="90000"/>
            </a:lnSpc>
            <a:spcBef>
              <a:spcPct val="0"/>
            </a:spcBef>
            <a:spcAft>
              <a:spcPct val="35000"/>
            </a:spcAft>
          </a:pPr>
          <a:r>
            <a:rPr lang="en-US" sz="700" kern="1200" dirty="0" smtClean="0"/>
            <a:t>S. 9…FME decision on the effect of an EIA to be in writing</a:t>
          </a:r>
          <a:endParaRPr lang="en-US" sz="700" kern="1200" dirty="0"/>
        </a:p>
      </dsp:txBody>
      <dsp:txXfrm>
        <a:off x="0" y="542766"/>
        <a:ext cx="3047999" cy="461744"/>
      </dsp:txXfrm>
    </dsp:sp>
    <dsp:sp modelId="{19AF832B-B605-42F2-A90A-96D1226DA7E3}">
      <dsp:nvSpPr>
        <dsp:cNvPr id="0" name=""/>
        <dsp:cNvSpPr/>
      </dsp:nvSpPr>
      <dsp:spPr>
        <a:xfrm>
          <a:off x="304800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lvl="0" algn="ctr" defTabSz="311150">
            <a:lnSpc>
              <a:spcPct val="90000"/>
            </a:lnSpc>
            <a:spcBef>
              <a:spcPct val="0"/>
            </a:spcBef>
            <a:spcAft>
              <a:spcPct val="35000"/>
            </a:spcAft>
          </a:pPr>
          <a:r>
            <a:rPr lang="en-US" sz="700" kern="1200" dirty="0" smtClean="0"/>
            <a:t>A ‘no project’ decision is communicated to the proponent if the review comments are adverse and/or improperly addressed in the final report and the final EIA report is unsatisfactory.</a:t>
          </a:r>
          <a:endParaRPr lang="en-US" sz="700" kern="1200" dirty="0"/>
        </a:p>
      </dsp:txBody>
      <dsp:txXfrm>
        <a:off x="3048000" y="542766"/>
        <a:ext cx="3047999" cy="461744"/>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0A553A-142F-4A42-A12F-5ADC916D8433}">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AUDIT</a:t>
          </a:r>
          <a:endParaRPr lang="en-US" sz="2300" kern="1200" dirty="0"/>
        </a:p>
      </dsp:txBody>
      <dsp:txXfrm>
        <a:off x="0" y="3059187"/>
        <a:ext cx="6096000" cy="1004093"/>
      </dsp:txXfrm>
    </dsp:sp>
    <dsp:sp modelId="{CD3D205E-4B8C-4DB7-A295-F3F47EB3F88D}">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COMMISSION</a:t>
          </a:r>
          <a:endParaRPr lang="en-US" sz="2300" kern="1200" dirty="0"/>
        </a:p>
      </dsp:txBody>
      <dsp:txXfrm rot="10800000">
        <a:off x="0" y="1529953"/>
        <a:ext cx="6096000" cy="1544296"/>
      </dsp:txXfrm>
    </dsp:sp>
    <dsp:sp modelId="{E75DE6B7-1FA4-4FC2-8F1E-11921D9B74A6}">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ENVIRONMENTAL IMPACT MONITORING } PROJECT IMPLEMENTATION</a:t>
          </a:r>
          <a:endParaRPr lang="en-US" sz="2300" kern="1200" dirty="0"/>
        </a:p>
      </dsp:txBody>
      <dsp:txXfrm rot="10800000">
        <a:off x="0" y="718"/>
        <a:ext cx="6096000" cy="154429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83AECC-3965-479B-BE53-169518ECE2B8}">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Att. Gen. Fed. V. Att. Gen. Abia &amp; 35 ors (200) Sup. Ct. ‘..the continental shelf is not part of the territory of a state contiguous to it.’</a:t>
          </a:r>
          <a:endParaRPr lang="en-US" sz="1100" kern="1200" dirty="0"/>
        </a:p>
      </dsp:txBody>
      <dsp:txXfrm>
        <a:off x="1004" y="0"/>
        <a:ext cx="2611933" cy="1357788"/>
      </dsp:txXfrm>
    </dsp:sp>
    <dsp:sp modelId="{E983FF22-5C92-407A-943B-5491C3901CD2}">
      <dsp:nvSpPr>
        <dsp:cNvPr id="0" name=""/>
        <dsp:cNvSpPr/>
      </dsp:nvSpPr>
      <dsp:spPr>
        <a:xfrm>
          <a:off x="262197" y="1359114"/>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US" sz="700" kern="1200" dirty="0" smtClean="0"/>
            <a:t>Territorial Waters Act, 2004. S. 1….powers of the Federal Government to make, with respect to any matter, laws applying to any part of the territorial waters in Nigeria.’</a:t>
          </a:r>
          <a:endParaRPr lang="en-US" sz="700" kern="1200" dirty="0"/>
        </a:p>
      </dsp:txBody>
      <dsp:txXfrm>
        <a:off x="262197" y="1359114"/>
        <a:ext cx="2089546" cy="1364639"/>
      </dsp:txXfrm>
    </dsp:sp>
    <dsp:sp modelId="{D86ED6C1-0C29-468F-83FB-F6B7E89E7BC0}">
      <dsp:nvSpPr>
        <dsp:cNvPr id="0" name=""/>
        <dsp:cNvSpPr/>
      </dsp:nvSpPr>
      <dsp:spPr>
        <a:xfrm>
          <a:off x="262197" y="2933699"/>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US" sz="700" kern="1200" dirty="0" smtClean="0"/>
            <a:t>The Constitution of the Federal Republic of Nigeria, 1999, Second Schedule Exclusive Legislative List, Item 64 ‘Water from such sources as may be declared by the National Assembly to be sources affecting more than one State.’</a:t>
          </a:r>
          <a:endParaRPr lang="en-US" sz="700" kern="1200" dirty="0"/>
        </a:p>
      </dsp:txBody>
      <dsp:txXfrm>
        <a:off x="262197" y="2933699"/>
        <a:ext cx="2089546" cy="1364639"/>
      </dsp:txXfrm>
    </dsp:sp>
    <dsp:sp modelId="{530902BE-71F8-41EA-938D-366FEF6DCE8A}">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Exclusive Economic Zone Act, 1978. S.2… sovereign and exclusive rights with respect to the exploration and exploitation of the natural resources of the seabed, subsoil and superjacent waters of the exclusive Economic Zone shall vest in the Federal Republic of Nigeria and such rights shall be exercisable by the Federal Government…’</a:t>
          </a:r>
          <a:endParaRPr lang="en-US" sz="1100" kern="1200" dirty="0"/>
        </a:p>
      </dsp:txBody>
      <dsp:txXfrm>
        <a:off x="2808833" y="0"/>
        <a:ext cx="2611933" cy="1357788"/>
      </dsp:txXfrm>
    </dsp:sp>
    <dsp:sp modelId="{24D76642-BC37-44A8-BBF6-FE602B7343E5}">
      <dsp:nvSpPr>
        <dsp:cNvPr id="0" name=""/>
        <dsp:cNvSpPr/>
      </dsp:nvSpPr>
      <dsp:spPr>
        <a:xfrm>
          <a:off x="3070026" y="1359114"/>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US" sz="700" kern="1200" dirty="0" smtClean="0"/>
            <a:t>Water Resources Act, 2004. S.1 ‘Vesting of rights and control in the Federal Government’ S.5 ‘….ensuring that the possible consequences of particular development proposals on the environment are properly investigated and considered before each proposal is approved.’ S.20 Note definition of “Watercourse”</a:t>
          </a:r>
          <a:endParaRPr lang="en-US" sz="700" kern="1200" dirty="0"/>
        </a:p>
      </dsp:txBody>
      <dsp:txXfrm>
        <a:off x="3070026" y="1359114"/>
        <a:ext cx="2089546" cy="1364639"/>
      </dsp:txXfrm>
    </dsp:sp>
    <dsp:sp modelId="{2075BB9F-1E77-4B33-ABED-F3BE86135788}">
      <dsp:nvSpPr>
        <dsp:cNvPr id="0" name=""/>
        <dsp:cNvSpPr/>
      </dsp:nvSpPr>
      <dsp:spPr>
        <a:xfrm>
          <a:off x="3070026" y="2933699"/>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US" sz="700" kern="1200" dirty="0" smtClean="0"/>
            <a:t>National Environmental (Coastal and Marine Area Protection) Regulations, 2011, </a:t>
          </a:r>
          <a:r>
            <a:rPr lang="en-US" sz="700" i="0" kern="1200" dirty="0" smtClean="0"/>
            <a:t>S.I No. </a:t>
          </a:r>
          <a:r>
            <a:rPr lang="en-US" sz="700" kern="1200" dirty="0" smtClean="0"/>
            <a:t>18 Regs. 6…land reclamation, bounding or disturbing the natural course of sea water are prohibited except..; Reclamation for commercial purposes such as shopping and housing complexes, hotels and entertainment activities shall not be permissible..’ Reg. 10 ‘..guidelines for specified development activities…’</a:t>
          </a:r>
          <a:endParaRPr lang="en-US" sz="700" kern="1200" dirty="0"/>
        </a:p>
      </dsp:txBody>
      <dsp:txXfrm>
        <a:off x="3070026" y="2933699"/>
        <a:ext cx="2089546" cy="1364639"/>
      </dsp:txXfrm>
    </dsp:sp>
    <dsp:sp modelId="{B3B054DD-0033-4E28-80B5-078CBCA3EF2B}">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Environmental Impact Assessment Act, 1992. S. 61 Note definition of “Federal Lands”(a) lands that belong to the Federal Government of Nigeria in which Nigeria has a right thereon or has the power to dispose of and all waters on and air space above those lands:</a:t>
          </a:r>
          <a:endParaRPr lang="en-US" sz="1100" kern="1200" dirty="0"/>
        </a:p>
      </dsp:txBody>
      <dsp:txXfrm>
        <a:off x="5616661" y="0"/>
        <a:ext cx="2611933" cy="1357788"/>
      </dsp:txXfrm>
    </dsp:sp>
    <dsp:sp modelId="{CE42F1D1-311F-4C0F-A29E-687192160F5C}">
      <dsp:nvSpPr>
        <dsp:cNvPr id="0" name=""/>
        <dsp:cNvSpPr/>
      </dsp:nvSpPr>
      <dsp:spPr>
        <a:xfrm>
          <a:off x="5877855" y="1359114"/>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US" sz="700" kern="1200" dirty="0" smtClean="0"/>
            <a:t>(</a:t>
          </a:r>
          <a:r>
            <a:rPr lang="en-US" sz="700" kern="1200" dirty="0" err="1" smtClean="0"/>
            <a:t>i</a:t>
          </a:r>
          <a:r>
            <a:rPr lang="en-US" sz="700" kern="1200" dirty="0" smtClean="0"/>
            <a:t>) The internal waters of Nigeria within the meaning of the Sea Fisheries Act, including the sea bed and subsoil below and the airspace above those waters; (ii) the territorial sea of Nigeria as determined in accordance with the Territorial Waters Act, including the sea bed and subsoil below and the airspace above the sea;(iii) any fishing zone of Nigeria prescribed under the Sea Fisheries Act; (iv) any exclusive economic zone that may be created by the Government of Nigeria, and</a:t>
          </a:r>
          <a:endParaRPr lang="en-US" sz="700" kern="1200" dirty="0"/>
        </a:p>
      </dsp:txBody>
      <dsp:txXfrm>
        <a:off x="5877855" y="1359114"/>
        <a:ext cx="2089546" cy="1364639"/>
      </dsp:txXfrm>
    </dsp:sp>
    <dsp:sp modelId="{0A120EA5-1A81-4266-B44D-132241DA8AD1}">
      <dsp:nvSpPr>
        <dsp:cNvPr id="0" name=""/>
        <dsp:cNvSpPr/>
      </dsp:nvSpPr>
      <dsp:spPr>
        <a:xfrm>
          <a:off x="5877855" y="2933699"/>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en-US" sz="700" kern="1200" dirty="0" smtClean="0"/>
            <a:t>(v) The continental shelf, consisting of the sea bed and subsoil of the submarine areas that extend beyond the territorial sea throughout the natural prolongation of the land territory of Nigeria to the outer edge of the continental margin or to a distance of 200 nautical miles from the inner limits as may be prescribed pursuant to an Act; and (b) reserves, surrendered lands and any other lands that are set apart for the use and benefit of a class of Nigerians by the Federal Govt. of Nigeria and all waters on and airspace above those reserves or surrendered lands.’</a:t>
          </a:r>
          <a:endParaRPr lang="en-US" sz="700" kern="1200" dirty="0"/>
        </a:p>
      </dsp:txBody>
      <dsp:txXfrm>
        <a:off x="5877855" y="2933699"/>
        <a:ext cx="2089546" cy="13646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4F5F89-BDEF-4E99-B2F2-F326D0314A37}" type="datetimeFigureOut">
              <a:rPr lang="en-US" smtClean="0"/>
              <a:pPr/>
              <a:t>10/11/2012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224F8E-E0ED-4130-B252-9BFDD12AD6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224F8E-E0ED-4130-B252-9BFDD12AD6A0}"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2ACD08-4A20-49C2-936D-D58AAAF15447}" type="datetime1">
              <a:rPr lang="en-US" smtClean="0"/>
              <a:pPr/>
              <a:t>10/11/2012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
        <p:nvSpPr>
          <p:cNvPr id="6" name="Slide Number Placeholder 5"/>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4AC554-94A2-4CBC-B9F8-3DA36CB4C453}" type="datetime1">
              <a:rPr lang="en-US" smtClean="0"/>
              <a:pPr/>
              <a:t>10/11/2012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
        <p:nvSpPr>
          <p:cNvPr id="6" name="Slide Number Placeholder 5"/>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BB40AB-CAFB-4BE9-9F4E-D01F0C523452}" type="datetime1">
              <a:rPr lang="en-US" smtClean="0"/>
              <a:pPr/>
              <a:t>10/11/2012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
        <p:nvSpPr>
          <p:cNvPr id="6" name="Slide Number Placeholder 5"/>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469E4-4C00-48C4-B13C-96FCA3EC79ED}" type="datetime1">
              <a:rPr lang="en-US" smtClean="0"/>
              <a:pPr/>
              <a:t>10/11/2012</a:t>
            </a:fld>
            <a:endParaRPr lang="en-US"/>
          </a:p>
        </p:txBody>
      </p:sp>
      <p:sp>
        <p:nvSpPr>
          <p:cNvPr id="6" name="Footer Placeholder 5"/>
          <p:cNvSpPr>
            <a:spLocks noGrp="1"/>
          </p:cNvSpPr>
          <p:nvPr>
            <p:ph type="ftr" sz="quarter" idx="11"/>
          </p:nvPr>
        </p:nvSpPr>
        <p:spPr/>
        <p:txBody>
          <a:bodyPr/>
          <a:lstStyle/>
          <a:p>
            <a:r>
              <a:rPr lang="en-US" smtClean="0"/>
              <a:t>Okorodudu-Fubara, M.T. 2012</a:t>
            </a:r>
            <a:endParaRPr lang="en-US"/>
          </a:p>
        </p:txBody>
      </p:sp>
      <p:sp>
        <p:nvSpPr>
          <p:cNvPr id="7" name="Slide Number Placeholder 6"/>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F69378-5317-4BCC-A7B9-D07017331848}" type="datetime1">
              <a:rPr lang="en-US" smtClean="0"/>
              <a:pPr/>
              <a:t>10/11/2012</a:t>
            </a:fld>
            <a:endParaRPr lang="en-US"/>
          </a:p>
        </p:txBody>
      </p:sp>
      <p:sp>
        <p:nvSpPr>
          <p:cNvPr id="8" name="Footer Placeholder 7"/>
          <p:cNvSpPr>
            <a:spLocks noGrp="1"/>
          </p:cNvSpPr>
          <p:nvPr>
            <p:ph type="ftr" sz="quarter" idx="11"/>
          </p:nvPr>
        </p:nvSpPr>
        <p:spPr/>
        <p:txBody>
          <a:bodyPr/>
          <a:lstStyle/>
          <a:p>
            <a:r>
              <a:rPr lang="en-US" smtClean="0"/>
              <a:t>Okorodudu-Fubara, M.T. 2012</a:t>
            </a:r>
            <a:endParaRPr lang="en-US"/>
          </a:p>
        </p:txBody>
      </p:sp>
      <p:sp>
        <p:nvSpPr>
          <p:cNvPr id="9" name="Slide Number Placeholder 8"/>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A875DA-4182-49AD-9C67-842ACEF318A0}" type="datetime1">
              <a:rPr lang="en-US" smtClean="0"/>
              <a:pPr/>
              <a:t>10/11/2012</a:t>
            </a:fld>
            <a:endParaRPr lang="en-US"/>
          </a:p>
        </p:txBody>
      </p:sp>
      <p:sp>
        <p:nvSpPr>
          <p:cNvPr id="4" name="Footer Placeholder 3"/>
          <p:cNvSpPr>
            <a:spLocks noGrp="1"/>
          </p:cNvSpPr>
          <p:nvPr>
            <p:ph type="ftr" sz="quarter" idx="11"/>
          </p:nvPr>
        </p:nvSpPr>
        <p:spPr/>
        <p:txBody>
          <a:bodyPr/>
          <a:lstStyle/>
          <a:p>
            <a:r>
              <a:rPr lang="en-US" smtClean="0"/>
              <a:t>Okorodudu-Fubara, M.T. 2012</a:t>
            </a:r>
            <a:endParaRPr lang="en-US"/>
          </a:p>
        </p:txBody>
      </p:sp>
      <p:sp>
        <p:nvSpPr>
          <p:cNvPr id="5" name="Slide Number Placeholder 4"/>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CA524F-E676-4186-B6EE-84CE67DE70FD}" type="datetime1">
              <a:rPr lang="en-US" smtClean="0"/>
              <a:pPr/>
              <a:t>10/11/2012</a:t>
            </a:fld>
            <a:endParaRPr lang="en-US"/>
          </a:p>
        </p:txBody>
      </p:sp>
      <p:sp>
        <p:nvSpPr>
          <p:cNvPr id="3" name="Footer Placeholder 2"/>
          <p:cNvSpPr>
            <a:spLocks noGrp="1"/>
          </p:cNvSpPr>
          <p:nvPr>
            <p:ph type="ftr" sz="quarter" idx="11"/>
          </p:nvPr>
        </p:nvSpPr>
        <p:spPr/>
        <p:txBody>
          <a:bodyPr/>
          <a:lstStyle/>
          <a:p>
            <a:r>
              <a:rPr lang="en-US" smtClean="0"/>
              <a:t>Okorodudu-Fubara, M.T. 2012</a:t>
            </a:r>
            <a:endParaRPr lang="en-US"/>
          </a:p>
        </p:txBody>
      </p:sp>
      <p:sp>
        <p:nvSpPr>
          <p:cNvPr id="4" name="Slide Number Placeholder 3"/>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4003BC-0D89-4C13-A0CC-9886F942B387}" type="datetime1">
              <a:rPr lang="en-US" smtClean="0"/>
              <a:pPr/>
              <a:t>10/11/2012</a:t>
            </a:fld>
            <a:endParaRPr lang="en-US"/>
          </a:p>
        </p:txBody>
      </p:sp>
      <p:sp>
        <p:nvSpPr>
          <p:cNvPr id="6" name="Footer Placeholder 5"/>
          <p:cNvSpPr>
            <a:spLocks noGrp="1"/>
          </p:cNvSpPr>
          <p:nvPr>
            <p:ph type="ftr" sz="quarter" idx="11"/>
          </p:nvPr>
        </p:nvSpPr>
        <p:spPr/>
        <p:txBody>
          <a:bodyPr/>
          <a:lstStyle/>
          <a:p>
            <a:r>
              <a:rPr lang="en-US" smtClean="0"/>
              <a:t>Okorodudu-Fubara, M.T. 2012</a:t>
            </a:r>
            <a:endParaRPr lang="en-US"/>
          </a:p>
        </p:txBody>
      </p:sp>
      <p:sp>
        <p:nvSpPr>
          <p:cNvPr id="7" name="Slide Number Placeholder 6"/>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8ABACD-459A-4806-89D6-874FDA846AEA}" type="datetime1">
              <a:rPr lang="en-US" smtClean="0"/>
              <a:pPr/>
              <a:t>10/11/2012</a:t>
            </a:fld>
            <a:endParaRPr lang="en-US"/>
          </a:p>
        </p:txBody>
      </p:sp>
      <p:sp>
        <p:nvSpPr>
          <p:cNvPr id="6" name="Footer Placeholder 5"/>
          <p:cNvSpPr>
            <a:spLocks noGrp="1"/>
          </p:cNvSpPr>
          <p:nvPr>
            <p:ph type="ftr" sz="quarter" idx="11"/>
          </p:nvPr>
        </p:nvSpPr>
        <p:spPr/>
        <p:txBody>
          <a:bodyPr/>
          <a:lstStyle/>
          <a:p>
            <a:r>
              <a:rPr lang="en-US" smtClean="0"/>
              <a:t>Okorodudu-Fubara, M.T. 2012</a:t>
            </a:r>
            <a:endParaRPr lang="en-US"/>
          </a:p>
        </p:txBody>
      </p:sp>
      <p:sp>
        <p:nvSpPr>
          <p:cNvPr id="7" name="Slide Number Placeholder 6"/>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E7D6B0-DA2A-492A-891A-DCDE4D00AB47}" type="datetime1">
              <a:rPr lang="en-US" smtClean="0"/>
              <a:pPr/>
              <a:t>10/11/2012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
        <p:nvSpPr>
          <p:cNvPr id="6" name="Slide Number Placeholder 5"/>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47C0E-2A95-409D-BE5A-D63A9E671A6C}" type="datetime1">
              <a:rPr lang="en-US" smtClean="0"/>
              <a:pPr/>
              <a:t>10/11/2012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
        <p:nvSpPr>
          <p:cNvPr id="6" name="Slide Number Placeholder 5"/>
          <p:cNvSpPr>
            <a:spLocks noGrp="1"/>
          </p:cNvSpPr>
          <p:nvPr>
            <p:ph type="sldNum" sz="quarter" idx="12"/>
          </p:nvPr>
        </p:nvSpPr>
        <p:spPr/>
        <p:txBody>
          <a:bodyPr/>
          <a:lstStyle/>
          <a:p>
            <a:fld id="{64380914-9C22-4C0F-B9EE-B58FE7AC3F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405E6-ADB2-4642-9F92-6DD398467BE3}" type="datetime1">
              <a:rPr lang="en-US" smtClean="0"/>
              <a:pPr/>
              <a:t>10/11/2012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Okorodudu-Fubara, M.T. 2012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380914-9C22-4C0F-B9EE-B58FE7AC3F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Eko Atlantic Environmental Impact Assessment: Legal Issues</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Presentation</a:t>
            </a:r>
          </a:p>
          <a:p>
            <a:r>
              <a:rPr lang="en-US" dirty="0" smtClean="0"/>
              <a:t>By:</a:t>
            </a:r>
          </a:p>
          <a:p>
            <a:r>
              <a:rPr lang="en-US" dirty="0" smtClean="0"/>
              <a:t>Prof. M.T. Okorodudu-Fubara</a:t>
            </a:r>
          </a:p>
          <a:p>
            <a:r>
              <a:rPr lang="en-US" dirty="0" smtClean="0"/>
              <a:t>Faculty of Law, Obafemi Awolowo University, Ile-Ife. </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64380914-9C22-4C0F-B9EE-B58FE7AC3F7D}"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Presented @ Roundtable</a:t>
            </a:r>
            <a:endParaRPr lang="en-US" dirty="0"/>
          </a:p>
        </p:txBody>
      </p:sp>
      <p:sp>
        <p:nvSpPr>
          <p:cNvPr id="3" name="Content Placeholder 2"/>
          <p:cNvSpPr>
            <a:spLocks noGrp="1"/>
          </p:cNvSpPr>
          <p:nvPr>
            <p:ph idx="1"/>
          </p:nvPr>
        </p:nvSpPr>
        <p:spPr/>
        <p:txBody>
          <a:bodyPr/>
          <a:lstStyle/>
          <a:p>
            <a:r>
              <a:rPr lang="en-US" dirty="0" smtClean="0"/>
              <a:t>SUSTAINABILITY OF COASTAL ENVIRONMENTS: THE UNCERTAINTIES AND RISKS OF INFRASTRUCTURAL DEVELOPMENTS</a:t>
            </a:r>
          </a:p>
          <a:p>
            <a:r>
              <a:rPr lang="en-US" dirty="0" smtClean="0"/>
              <a:t>Date: Thursday, 27 September, 2012</a:t>
            </a:r>
          </a:p>
          <a:p>
            <a:r>
              <a:rPr lang="en-US" dirty="0" smtClean="0"/>
              <a:t>Venue: Nigerian Institute for Oceanography and Marine Research, Victoria Island, Lagos</a:t>
            </a:r>
          </a:p>
          <a:p>
            <a:r>
              <a:rPr lang="en-US" dirty="0" smtClean="0"/>
              <a:t>Time: 12 noon</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Outline</a:t>
            </a:r>
            <a:endParaRPr lang="en-US" dirty="0"/>
          </a:p>
        </p:txBody>
      </p:sp>
      <p:sp>
        <p:nvSpPr>
          <p:cNvPr id="3" name="Content Placeholder 2"/>
          <p:cNvSpPr>
            <a:spLocks noGrp="1"/>
          </p:cNvSpPr>
          <p:nvPr>
            <p:ph idx="1"/>
          </p:nvPr>
        </p:nvSpPr>
        <p:spPr/>
        <p:txBody>
          <a:bodyPr>
            <a:normAutofit lnSpcReduction="10000"/>
          </a:bodyPr>
          <a:lstStyle/>
          <a:p>
            <a:r>
              <a:rPr lang="en-US" dirty="0" smtClean="0"/>
              <a:t>The Planned Project</a:t>
            </a:r>
          </a:p>
          <a:p>
            <a:r>
              <a:rPr lang="en-US" dirty="0" smtClean="0"/>
              <a:t>What the EIA Law Requires</a:t>
            </a:r>
          </a:p>
          <a:p>
            <a:r>
              <a:rPr lang="en-US" dirty="0" smtClean="0"/>
              <a:t>The EIA Process/Procedures</a:t>
            </a:r>
          </a:p>
          <a:p>
            <a:r>
              <a:rPr lang="en-US" dirty="0" smtClean="0"/>
              <a:t>Eko Atlantic EIA?</a:t>
            </a:r>
          </a:p>
          <a:p>
            <a:r>
              <a:rPr lang="en-US" dirty="0" smtClean="0"/>
              <a:t>EIA: The Lagos State “Preemptive” Measures</a:t>
            </a:r>
          </a:p>
          <a:p>
            <a:r>
              <a:rPr lang="en-US" dirty="0" smtClean="0"/>
              <a:t>Violations of EIA Statute</a:t>
            </a:r>
          </a:p>
          <a:p>
            <a:r>
              <a:rPr lang="en-US" dirty="0" smtClean="0"/>
              <a:t>Vital Laws Applicable to the Project</a:t>
            </a:r>
          </a:p>
          <a:p>
            <a:r>
              <a:rPr lang="en-US" dirty="0" smtClean="0"/>
              <a:t>The Way Forward</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Planned Project</a:t>
            </a:r>
            <a:endParaRPr lang="en-US" dirty="0"/>
          </a:p>
        </p:txBody>
      </p:sp>
      <p:sp>
        <p:nvSpPr>
          <p:cNvPr id="3" name="Content Placeholder 2"/>
          <p:cNvSpPr>
            <a:spLocks noGrp="1"/>
          </p:cNvSpPr>
          <p:nvPr>
            <p:ph idx="1"/>
          </p:nvPr>
        </p:nvSpPr>
        <p:spPr/>
        <p:txBody>
          <a:bodyPr/>
          <a:lstStyle/>
          <a:p>
            <a:r>
              <a:rPr lang="en-US" dirty="0" smtClean="0"/>
              <a:t>To develop V/I shoreline dredging </a:t>
            </a:r>
            <a:r>
              <a:rPr lang="en-US" dirty="0" err="1" smtClean="0"/>
              <a:t>appx</a:t>
            </a:r>
            <a:r>
              <a:rPr lang="en-US" dirty="0" smtClean="0"/>
              <a:t>. 90million cubic metres of sand from marine shelf waters to reclaim 900 hectares of land for future </a:t>
            </a:r>
            <a:r>
              <a:rPr lang="en-US" b="1" dirty="0" smtClean="0"/>
              <a:t>development of a modern city.</a:t>
            </a:r>
          </a:p>
          <a:p>
            <a:r>
              <a:rPr lang="en-US" dirty="0" smtClean="0"/>
              <a:t>Location: Phase 1 of the Eko Atlantic City Development Project will be situate at the Lagos Bar Beach, Victoria Island, Eti Osa Local Government Area, Lagos, Nigeria.</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EIA Law Requires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Environmental Impact Assessment Act, 1992 establishes the regulatory framework for EIA process in the country.</a:t>
            </a:r>
          </a:p>
          <a:p>
            <a:r>
              <a:rPr lang="en-US" dirty="0" smtClean="0"/>
              <a:t>The Act prohibits execution of private or public industrial or development, etc projects falling under the ‘mandatory list’ schedule to the statute without prior consideration of the environmental consequences of such a proposed action, in the form of an environmental impact assessment (EIA) and a Certificate in writing by FME signifying approval to commence. The Statute legally ‘forbids’ such erring projects. See Sections 2-12; 41 generally </a:t>
            </a:r>
          </a:p>
          <a:p>
            <a:r>
              <a:rPr lang="en-US" dirty="0" smtClean="0"/>
              <a:t>See S. 13 …cases where environmental assessment is required</a:t>
            </a:r>
          </a:p>
          <a:p>
            <a:r>
              <a:rPr lang="en-US" dirty="0" smtClean="0"/>
              <a:t>Mandatory Study List 4,9&amp;17…Captures the Eko Atlantic City Project</a:t>
            </a:r>
          </a:p>
          <a:p>
            <a:r>
              <a:rPr lang="en-US" dirty="0" smtClean="0"/>
              <a:t>It is an offence to fail to comply with the provisions of the Act …. See S. 61</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FLOW CHART OF FME EIA PROCESS 	</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64380914-9C22-4C0F-B9EE-B58FE7AC3F7D}"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64380914-9C22-4C0F-B9EE-B58FE7AC3F7D}" type="slidenum">
              <a:rPr lang="en-US" smtClean="0"/>
              <a:pPr/>
              <a:t>7</a:t>
            </a:fld>
            <a:endParaRPr lang="en-US"/>
          </a:p>
        </p:txBody>
      </p:sp>
      <p:sp>
        <p:nvSpPr>
          <p:cNvPr id="4" name="Footer Placeholder 3"/>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64380914-9C22-4C0F-B9EE-B58FE7AC3F7D}" type="slidenum">
              <a:rPr lang="en-US" smtClean="0"/>
              <a:pPr/>
              <a:t>8</a:t>
            </a:fld>
            <a:endParaRPr lang="en-US"/>
          </a:p>
        </p:txBody>
      </p:sp>
      <p:sp>
        <p:nvSpPr>
          <p:cNvPr id="4" name="Footer Placeholder 3"/>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64380914-9C22-4C0F-B9EE-B58FE7AC3F7D}" type="slidenum">
              <a:rPr lang="en-US" smtClean="0"/>
              <a:pPr/>
              <a:t>9</a:t>
            </a:fld>
            <a:endParaRPr lang="en-US"/>
          </a:p>
        </p:txBody>
      </p:sp>
      <p:sp>
        <p:nvSpPr>
          <p:cNvPr id="4" name="Footer Placeholder 3"/>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64380914-9C22-4C0F-B9EE-B58FE7AC3F7D}" type="slidenum">
              <a:rPr lang="en-US" smtClean="0"/>
              <a:pPr/>
              <a:t>10</a:t>
            </a:fld>
            <a:endParaRPr lang="en-US"/>
          </a:p>
        </p:txBody>
      </p:sp>
      <p:sp>
        <p:nvSpPr>
          <p:cNvPr id="4" name="Footer Placeholder 3"/>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64380914-9C22-4C0F-B9EE-B58FE7AC3F7D}" type="slidenum">
              <a:rPr lang="en-US" smtClean="0"/>
              <a:pPr/>
              <a:t>11</a:t>
            </a:fld>
            <a:endParaRPr lang="en-US"/>
          </a:p>
        </p:txBody>
      </p:sp>
      <p:sp>
        <p:nvSpPr>
          <p:cNvPr id="4" name="Footer Placeholder 3"/>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Eko Atlantic City EIA?</a:t>
            </a:r>
            <a:endParaRPr lang="en-US" dirty="0"/>
          </a:p>
        </p:txBody>
      </p:sp>
      <p:sp>
        <p:nvSpPr>
          <p:cNvPr id="3" name="Content Placeholder 2"/>
          <p:cNvSpPr>
            <a:spLocks noGrp="1"/>
          </p:cNvSpPr>
          <p:nvPr>
            <p:ph idx="1"/>
          </p:nvPr>
        </p:nvSpPr>
        <p:spPr/>
        <p:txBody>
          <a:bodyPr/>
          <a:lstStyle/>
          <a:p>
            <a:r>
              <a:rPr lang="en-US" dirty="0" smtClean="0"/>
              <a:t>Is the Eko Atlantic City Project EIA Act, 1992 compliant?</a:t>
            </a:r>
          </a:p>
          <a:p>
            <a:r>
              <a:rPr lang="en-US" dirty="0" smtClean="0"/>
              <a:t>This is the trillion dollar question!</a:t>
            </a:r>
          </a:p>
          <a:p>
            <a:r>
              <a:rPr lang="en-US" dirty="0" smtClean="0"/>
              <a:t>There doesn't seem to be an unequivocal answer to this question.</a:t>
            </a:r>
          </a:p>
          <a:p>
            <a:r>
              <a:rPr lang="en-US" dirty="0" smtClean="0"/>
              <a:t>All indications point to the fact that the answer is no.</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Eko Atlantic City EIA?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Earlier information obtained…</a:t>
            </a:r>
          </a:p>
          <a:p>
            <a:r>
              <a:rPr lang="en-US" dirty="0" smtClean="0"/>
              <a:t>Dredging commenced on the site in 2009</a:t>
            </a:r>
          </a:p>
          <a:p>
            <a:r>
              <a:rPr lang="en-US" dirty="0" smtClean="0"/>
              <a:t>A public meeting was held on January 21, 2011. </a:t>
            </a:r>
          </a:p>
          <a:p>
            <a:r>
              <a:rPr lang="en-US" dirty="0" smtClean="0"/>
              <a:t>“Eko Atlantic City EIA” was completed in April, 2011 and placed on display for comments from July 13 to August 10, 2011.</a:t>
            </a:r>
          </a:p>
          <a:p>
            <a:r>
              <a:rPr lang="en-US" dirty="0" smtClean="0"/>
              <a:t>Record of meetings between SENL and different groups in Lagos State between 2009 and 2011… All these do not add up to the required “Federal EIA Act compliance.”</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Eko Atlantic City EIA?</a:t>
            </a:r>
            <a:endParaRPr lang="en-US" dirty="0"/>
          </a:p>
        </p:txBody>
      </p:sp>
      <p:sp>
        <p:nvSpPr>
          <p:cNvPr id="3" name="Content Placeholder 2"/>
          <p:cNvSpPr>
            <a:spLocks noGrp="1"/>
          </p:cNvSpPr>
          <p:nvPr>
            <p:ph idx="1"/>
          </p:nvPr>
        </p:nvSpPr>
        <p:spPr/>
        <p:txBody>
          <a:bodyPr/>
          <a:lstStyle/>
          <a:p>
            <a:r>
              <a:rPr lang="en-US" dirty="0" smtClean="0"/>
              <a:t>Reliable information obtained recently…</a:t>
            </a:r>
          </a:p>
          <a:p>
            <a:r>
              <a:rPr lang="en-US" dirty="0" smtClean="0"/>
              <a:t>Source LS government:</a:t>
            </a:r>
          </a:p>
          <a:p>
            <a:r>
              <a:rPr lang="en-US" dirty="0" smtClean="0"/>
              <a:t>“Federal Govt. has withdrawn the draft impact assessment viewed by Mr. Ako Amadi</a:t>
            </a:r>
          </a:p>
          <a:p>
            <a:r>
              <a:rPr lang="en-US" dirty="0" smtClean="0"/>
              <a:t>Reason: “..they had too many reservations about it”</a:t>
            </a:r>
          </a:p>
          <a:p>
            <a:r>
              <a:rPr lang="en-US" dirty="0" smtClean="0"/>
              <a:t>Position now is: </a:t>
            </a:r>
            <a:r>
              <a:rPr lang="en-US" b="1" dirty="0" smtClean="0"/>
              <a:t>“..there is no EIA at all at the moment..”</a:t>
            </a:r>
          </a:p>
          <a:p>
            <a:endParaRPr lang="en-US" dirty="0"/>
          </a:p>
        </p:txBody>
      </p:sp>
      <p:sp>
        <p:nvSpPr>
          <p:cNvPr id="4" name="Footer Placeholder 3"/>
          <p:cNvSpPr>
            <a:spLocks noGrp="1"/>
          </p:cNvSpPr>
          <p:nvPr>
            <p:ph type="ftr" sz="quarter" idx="11"/>
          </p:nvPr>
        </p:nvSpPr>
        <p:spPr/>
        <p:txBody>
          <a:bodyPr/>
          <a:lstStyle/>
          <a:p>
            <a:r>
              <a:rPr lang="en-US" smtClean="0"/>
              <a:t>Okorodudu-Fubara, M.T. 2012</a:t>
            </a:r>
            <a:endParaRPr lang="en-US"/>
          </a:p>
        </p:txBody>
      </p:sp>
      <p:sp>
        <p:nvSpPr>
          <p:cNvPr id="5" name="Slide Number Placeholder 4"/>
          <p:cNvSpPr>
            <a:spLocks noGrp="1"/>
          </p:cNvSpPr>
          <p:nvPr>
            <p:ph type="sldNum" sz="quarter" idx="12"/>
          </p:nvPr>
        </p:nvSpPr>
        <p:spPr/>
        <p:txBody>
          <a:bodyPr/>
          <a:lstStyle/>
          <a:p>
            <a:fld id="{64380914-9C22-4C0F-B9EE-B58FE7AC3F7D}"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EIA: The Lagos State “Preemptive” Measures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2008…Lagos State House of Assembly passed Bill for a law to provide for regulation of waterfront infrastructure, sand dealing and dredging operations in the state.</a:t>
            </a:r>
          </a:p>
          <a:p>
            <a:r>
              <a:rPr lang="en-US" dirty="0" smtClean="0"/>
              <a:t>The Lagos State Waterfront Infrastructure Development Law, 2009 (LAWID).</a:t>
            </a:r>
          </a:p>
          <a:p>
            <a:r>
              <a:rPr lang="en-US" dirty="0" smtClean="0"/>
              <a:t>LAWID empowers the LS Ministry of Waterfront Infrastructure Development to grant permit for sand dredging or dealing within, around and on waterfronts and embankments.</a:t>
            </a:r>
          </a:p>
          <a:p>
            <a:r>
              <a:rPr lang="en-US" dirty="0" smtClean="0"/>
              <a:t>Possibly LS passed the LAWID Law to facilitate commencement of the Eko Atlantic City Project and other coastline alteration projects in lieu of EIA certification from the FME. </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Violations of EIA Statute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Eko Atlantic Project is a clear violation of extant EIA Statute and Regulations</a:t>
            </a:r>
          </a:p>
          <a:p>
            <a:r>
              <a:rPr lang="en-US" dirty="0" smtClean="0"/>
              <a:t>LAWID is not a substitute for the EIA Act, 1992..s. 2 which prohibits listed public or private projects without prior consideration of the environmental effects</a:t>
            </a:r>
          </a:p>
          <a:p>
            <a:r>
              <a:rPr lang="en-US" dirty="0" smtClean="0"/>
              <a:t>Eko Atlantic Project did not comply with the provisions of the EIA Act and the National Environmental (Coastal and Marine Area Protection) Regulations, 2011 </a:t>
            </a:r>
            <a:r>
              <a:rPr lang="en-US" i="1" dirty="0" smtClean="0"/>
              <a:t>S. I. No. </a:t>
            </a:r>
            <a:r>
              <a:rPr lang="en-US" dirty="0" smtClean="0"/>
              <a:t>18…the latter prescribes ‘guidelines for development activities’/Reg. 10 and ‘requirements for permit’/Reg. 12. ‘It shall be an offence for a person or body corporate to (1) Contravene any of the stipulated procedures and guidelines as stated under regs. 10 &amp; 12 of these Regs.(2) Carry out any act listed under the prohibited activities under reg. 6…’</a:t>
            </a:r>
          </a:p>
          <a:p>
            <a:endParaRPr lang="en-US" dirty="0"/>
          </a:p>
        </p:txBody>
      </p:sp>
      <p:sp>
        <p:nvSpPr>
          <p:cNvPr id="4" name="Text Placeholder 3"/>
          <p:cNvSpPr>
            <a:spLocks noGrp="1"/>
          </p:cNvSpPr>
          <p:nvPr>
            <p:ph type="body" sz="half" idx="2"/>
          </p:nvPr>
        </p:nvSpPr>
        <p:spPr/>
        <p:txBody>
          <a:bodyPr>
            <a:normAutofit lnSpcReduction="10000"/>
          </a:bodyPr>
          <a:lstStyle/>
          <a:p>
            <a:r>
              <a:rPr lang="en-US" dirty="0" smtClean="0"/>
              <a:t>S. 61…Offence and Penalty</a:t>
            </a:r>
          </a:p>
          <a:p>
            <a:r>
              <a:rPr lang="en-US" dirty="0" smtClean="0"/>
              <a:t>“Any person who fails to comply with the provisions of this Act shall be guilty of an offence under  this Act and on conviction in the case of an individual to N100,000 fine or to five years imprisonment and in the case of a firm or corporation to a fine of not less than N50,000 and not more than N1,000,000.”</a:t>
            </a:r>
          </a:p>
          <a:p>
            <a:r>
              <a:rPr lang="en-US" i="1" dirty="0" smtClean="0"/>
              <a:t>S.I. No</a:t>
            </a:r>
            <a:r>
              <a:rPr lang="en-US" dirty="0" smtClean="0"/>
              <a:t>. 18 Reg. 20…’….(2)Any corporate body which violates any of the provisions under these Regs shall be guilty of an offence and shall on conviction be liable to a fine not less than Five Million Naira (N5,000,000) and an additional fine of Fifty Thousand Naira (N50,000) for every day the offence subsists.  (3) In addition to the penalty provided..a person/body corporate found guilty shall be required to carry out remediation work.’</a:t>
            </a:r>
            <a:endParaRPr lang="en-US" dirty="0"/>
          </a:p>
        </p:txBody>
      </p:sp>
      <p:sp>
        <p:nvSpPr>
          <p:cNvPr id="5" name="Slide Number Placeholder 4"/>
          <p:cNvSpPr>
            <a:spLocks noGrp="1"/>
          </p:cNvSpPr>
          <p:nvPr>
            <p:ph type="sldNum" sz="quarter" idx="12"/>
          </p:nvPr>
        </p:nvSpPr>
        <p:spPr/>
        <p:txBody>
          <a:bodyPr/>
          <a:lstStyle/>
          <a:p>
            <a:fld id="{64380914-9C22-4C0F-B9EE-B58FE7AC3F7D}" type="slidenum">
              <a:rPr lang="en-US" smtClean="0"/>
              <a:pPr/>
              <a:t>16</a:t>
            </a:fld>
            <a:endParaRPr lang="en-US"/>
          </a:p>
        </p:txBody>
      </p:sp>
      <p:sp>
        <p:nvSpPr>
          <p:cNvPr id="6" name="Footer Placeholder 5"/>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Violations: Statutory Options (without prejudice to obvious drafting gaps) </a:t>
            </a:r>
            <a:endParaRPr lang="en-US" dirty="0"/>
          </a:p>
        </p:txBody>
      </p:sp>
      <p:sp>
        <p:nvSpPr>
          <p:cNvPr id="3" name="Text Placeholder 2"/>
          <p:cNvSpPr>
            <a:spLocks noGrp="1"/>
          </p:cNvSpPr>
          <p:nvPr>
            <p:ph type="body" idx="1"/>
          </p:nvPr>
        </p:nvSpPr>
        <p:spPr/>
        <p:txBody>
          <a:bodyPr>
            <a:normAutofit fontScale="92500" lnSpcReduction="20000"/>
          </a:bodyPr>
          <a:lstStyle/>
          <a:p>
            <a:r>
              <a:rPr lang="en-US" dirty="0" smtClean="0"/>
              <a:t>S. 52 Power to Prohibit Proponent</a:t>
            </a:r>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t>‘…(2) Where a review panel established to assess environmental effects  .. Submits a report to FME indicating that the project is likely to cause any serious adverse environmental effects, FME may prohibit the proponent of the project from doing any act or thing that would commit the proponent to ensuring that the project is carried out in whole or in part until FME is satisfied that such effects have been mitigated.’ </a:t>
            </a:r>
            <a:endParaRPr lang="en-US" dirty="0"/>
          </a:p>
        </p:txBody>
      </p:sp>
      <p:sp>
        <p:nvSpPr>
          <p:cNvPr id="5" name="Text Placeholder 4"/>
          <p:cNvSpPr>
            <a:spLocks noGrp="1"/>
          </p:cNvSpPr>
          <p:nvPr>
            <p:ph type="body" sz="quarter" idx="3"/>
          </p:nvPr>
        </p:nvSpPr>
        <p:spPr/>
        <p:txBody>
          <a:bodyPr/>
          <a:lstStyle/>
          <a:p>
            <a:r>
              <a:rPr lang="en-US" dirty="0" smtClean="0"/>
              <a:t>S. 53 Injunction</a:t>
            </a:r>
            <a:endParaRPr lang="en-US" dirty="0"/>
          </a:p>
        </p:txBody>
      </p:sp>
      <p:sp>
        <p:nvSpPr>
          <p:cNvPr id="6" name="Content Placeholder 5"/>
          <p:cNvSpPr>
            <a:spLocks noGrp="1"/>
          </p:cNvSpPr>
          <p:nvPr>
            <p:ph sz="quarter" idx="4"/>
          </p:nvPr>
        </p:nvSpPr>
        <p:spPr/>
        <p:txBody>
          <a:bodyPr>
            <a:normAutofit fontScale="77500" lnSpcReduction="20000"/>
          </a:bodyPr>
          <a:lstStyle/>
          <a:p>
            <a:r>
              <a:rPr lang="en-US" dirty="0" smtClean="0"/>
              <a:t>‘Where on the application of FME, it appears to court of competent jurisdiction that a prohibition made under… this Act in respect of a project has been, is about to be or is likely to be contravened, the court may issue an injunction ordering any person named in the application to refrain from doing any act or thing that would commit the proponent to ensuring that the project or any part thereof is carried out until…’</a:t>
            </a:r>
          </a:p>
          <a:p>
            <a:r>
              <a:rPr lang="en-US" dirty="0" smtClean="0"/>
              <a:t>NOTE.. Prohibition is not indefinite.. S. 54(2) </a:t>
            </a:r>
            <a:endParaRPr lang="en-US" dirty="0"/>
          </a:p>
        </p:txBody>
      </p:sp>
      <p:sp>
        <p:nvSpPr>
          <p:cNvPr id="7" name="Slide Number Placeholder 6"/>
          <p:cNvSpPr>
            <a:spLocks noGrp="1"/>
          </p:cNvSpPr>
          <p:nvPr>
            <p:ph type="sldNum" sz="quarter" idx="12"/>
          </p:nvPr>
        </p:nvSpPr>
        <p:spPr/>
        <p:txBody>
          <a:bodyPr/>
          <a:lstStyle/>
          <a:p>
            <a:fld id="{64380914-9C22-4C0F-B9EE-B58FE7AC3F7D}" type="slidenum">
              <a:rPr lang="en-US" smtClean="0"/>
              <a:pPr/>
              <a:t>17</a:t>
            </a:fld>
            <a:endParaRPr lang="en-US"/>
          </a:p>
        </p:txBody>
      </p:sp>
      <p:sp>
        <p:nvSpPr>
          <p:cNvPr id="8" name="Footer Placeholder 7"/>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Vital Laws Applicable to the Project</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64380914-9C22-4C0F-B9EE-B58FE7AC3F7D}" type="slidenum">
              <a:rPr lang="en-US" smtClean="0"/>
              <a:pPr/>
              <a:t>18</a:t>
            </a:fld>
            <a:endParaRPr lang="en-US"/>
          </a:p>
        </p:txBody>
      </p:sp>
      <p:sp>
        <p:nvSpPr>
          <p:cNvPr id="6" name="Footer Placeholder 5"/>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Way Forward</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Eko Atlantic City Project… A Fantastic Idea… But triggers of a wide range of extant critical Statutes and Regulations</a:t>
            </a:r>
          </a:p>
          <a:p>
            <a:r>
              <a:rPr lang="en-US" dirty="0" smtClean="0"/>
              <a:t>The Proponents must be brought back to conformity and compliance in accordance with due process of law and executive /administrative processes.</a:t>
            </a:r>
          </a:p>
          <a:p>
            <a:r>
              <a:rPr lang="en-US" dirty="0" smtClean="0"/>
              <a:t>This presentation sheds light on what the laws of the country stipulate, in general, and in particular the statutory framework for the EIA process, and if at all the Eko Atlantic City Project and its proponents are compliant. </a:t>
            </a:r>
          </a:p>
          <a:p>
            <a:r>
              <a:rPr lang="en-US" dirty="0" smtClean="0"/>
              <a:t>The conclusion is that the individuals and firms involved in the Eko Atlantic City Project may be found guilty of offences under s. 61 EIA Act, 1992, and Reg. 20 National Environmental (Coastal and Marine Area Protection) Regulations, 2011.</a:t>
            </a:r>
          </a:p>
          <a:p>
            <a:r>
              <a:rPr lang="en-US" dirty="0" smtClean="0"/>
              <a:t>It is recommended that an Executive/Administrative order of prohibition be placed on the proponents pending due compliance with all applicable laws relevant to the project.</a:t>
            </a:r>
            <a:endParaRPr lang="en-US" dirty="0"/>
          </a:p>
        </p:txBody>
      </p:sp>
      <p:sp>
        <p:nvSpPr>
          <p:cNvPr id="4" name="Slide Number Placeholder 3"/>
          <p:cNvSpPr>
            <a:spLocks noGrp="1"/>
          </p:cNvSpPr>
          <p:nvPr>
            <p:ph type="sldNum" sz="quarter" idx="12"/>
          </p:nvPr>
        </p:nvSpPr>
        <p:spPr/>
        <p:txBody>
          <a:bodyPr/>
          <a:lstStyle/>
          <a:p>
            <a:fld id="{64380914-9C22-4C0F-B9EE-B58FE7AC3F7D}"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Okorodudu-Fubara, M.T. 2012</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 Forward - Options</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Legal Action</a:t>
            </a:r>
          </a:p>
          <a:p>
            <a:r>
              <a:rPr lang="en-US" dirty="0" smtClean="0"/>
              <a:t>Examine civil or criminal violations of extant laws triggered by the Eko Atlantic Project</a:t>
            </a:r>
          </a:p>
          <a:p>
            <a:r>
              <a:rPr lang="en-US" dirty="0" smtClean="0"/>
              <a:t>Thorough investigation of individuals and firms involved and prosecute if found culpable</a:t>
            </a:r>
          </a:p>
          <a:p>
            <a:r>
              <a:rPr lang="en-US" b="1" dirty="0" smtClean="0"/>
              <a:t>OR:</a:t>
            </a:r>
            <a:r>
              <a:rPr lang="en-US" dirty="0" smtClean="0"/>
              <a:t> Make a U-Turn to start all over simply impose “prohibition order” on the proponents  and compel ‘total compliance with the EIA Act, 1992 &amp; S.I. 18, 2011’ </a:t>
            </a:r>
          </a:p>
          <a:p>
            <a:r>
              <a:rPr lang="en-US" dirty="0" smtClean="0"/>
              <a:t>No further action until an approval “Certificate” is issued by FME in accordance with S. 41 EIA Act.</a:t>
            </a:r>
          </a:p>
        </p:txBody>
      </p:sp>
      <p:sp>
        <p:nvSpPr>
          <p:cNvPr id="4" name="Content Placeholder 3"/>
          <p:cNvSpPr>
            <a:spLocks noGrp="1"/>
          </p:cNvSpPr>
          <p:nvPr>
            <p:ph sz="half" idx="2"/>
          </p:nvPr>
        </p:nvSpPr>
        <p:spPr/>
        <p:txBody>
          <a:bodyPr>
            <a:normAutofit fontScale="70000" lnSpcReduction="20000"/>
          </a:bodyPr>
          <a:lstStyle/>
          <a:p>
            <a:r>
              <a:rPr lang="en-US" dirty="0" smtClean="0"/>
              <a:t>Political Solution</a:t>
            </a:r>
          </a:p>
          <a:p>
            <a:r>
              <a:rPr lang="en-US" dirty="0" smtClean="0"/>
              <a:t>Mediation by FG and LSG authorities</a:t>
            </a:r>
          </a:p>
          <a:p>
            <a:r>
              <a:rPr lang="en-US" dirty="0" smtClean="0"/>
              <a:t>Reasonable resolution of the matter between FG and LSG</a:t>
            </a:r>
          </a:p>
          <a:p>
            <a:r>
              <a:rPr lang="en-US" dirty="0" smtClean="0"/>
              <a:t>Must be against the backdrop of the applicable laws..essentially the Constitution and all applicable Federal laws</a:t>
            </a:r>
          </a:p>
          <a:p>
            <a:r>
              <a:rPr lang="en-US" dirty="0" smtClean="0"/>
              <a:t>Avoid reckless violation of extant laws.</a:t>
            </a:r>
          </a:p>
          <a:p>
            <a:r>
              <a:rPr lang="en-US" dirty="0" smtClean="0"/>
              <a:t>Carry all stakeholders along in the overall public interest.</a:t>
            </a:r>
            <a:endParaRPr lang="en-US" dirty="0"/>
          </a:p>
        </p:txBody>
      </p:sp>
      <p:sp>
        <p:nvSpPr>
          <p:cNvPr id="5" name="Footer Placeholder 4"/>
          <p:cNvSpPr>
            <a:spLocks noGrp="1"/>
          </p:cNvSpPr>
          <p:nvPr>
            <p:ph type="ftr" sz="quarter" idx="11"/>
          </p:nvPr>
        </p:nvSpPr>
        <p:spPr/>
        <p:txBody>
          <a:bodyPr/>
          <a:lstStyle/>
          <a:p>
            <a:r>
              <a:rPr lang="en-US" smtClean="0"/>
              <a:t>Okorodudu-Fubara, M.T. 2012</a:t>
            </a:r>
            <a:endParaRPr lang="en-US"/>
          </a:p>
        </p:txBody>
      </p:sp>
      <p:sp>
        <p:nvSpPr>
          <p:cNvPr id="6" name="Slide Number Placeholder 5"/>
          <p:cNvSpPr>
            <a:spLocks noGrp="1"/>
          </p:cNvSpPr>
          <p:nvPr>
            <p:ph type="sldNum" sz="quarter" idx="12"/>
          </p:nvPr>
        </p:nvSpPr>
        <p:spPr/>
        <p:txBody>
          <a:bodyPr/>
          <a:lstStyle/>
          <a:p>
            <a:fld id="{64380914-9C22-4C0F-B9EE-B58FE7AC3F7D}" type="slidenum">
              <a:rPr lang="en-US" smtClean="0"/>
              <a:pPr/>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TotalTime>
  <Words>2754</Words>
  <Application>Microsoft Office PowerPoint</Application>
  <PresentationFormat>On-screen Show (4:3)</PresentationFormat>
  <Paragraphs>178</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Eko Atlantic Environmental Impact Assessment: Legal Issues</vt:lpstr>
      <vt:lpstr>Presented @ Roundtable</vt:lpstr>
      <vt:lpstr>Presentation Outline</vt:lpstr>
      <vt:lpstr>The Planned Project</vt:lpstr>
      <vt:lpstr>What the EIA Law Requires</vt:lpstr>
      <vt:lpstr>FLOW CHART OF FME EIA PROCESS  </vt:lpstr>
      <vt:lpstr>Slide 7</vt:lpstr>
      <vt:lpstr>Slide 8</vt:lpstr>
      <vt:lpstr>Slide 9</vt:lpstr>
      <vt:lpstr>Slide 10</vt:lpstr>
      <vt:lpstr>Slide 11</vt:lpstr>
      <vt:lpstr>Eko Atlantic City EIA?</vt:lpstr>
      <vt:lpstr>Eko Atlantic City EIA?</vt:lpstr>
      <vt:lpstr>Eko Atlantic City EIA?</vt:lpstr>
      <vt:lpstr>EIA: The Lagos State “Preemptive” Measures</vt:lpstr>
      <vt:lpstr>Violations of EIA Statute</vt:lpstr>
      <vt:lpstr>Violations: Statutory Options (without prejudice to obvious drafting gaps) </vt:lpstr>
      <vt:lpstr>Some Vital Laws Applicable to the Project</vt:lpstr>
      <vt:lpstr>The Way Forward</vt:lpstr>
      <vt:lpstr>Way Forward - Options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 Atlantic City: The Law!</dc:title>
  <dc:creator>Boell</dc:creator>
  <cp:lastModifiedBy>Lekan</cp:lastModifiedBy>
  <cp:revision>24</cp:revision>
  <dcterms:created xsi:type="dcterms:W3CDTF">2012-09-05T11:23:48Z</dcterms:created>
  <dcterms:modified xsi:type="dcterms:W3CDTF">2012-10-11T12:37:31Z</dcterms:modified>
</cp:coreProperties>
</file>